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ppt/diagrams/data5.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61" r:id="rId5"/>
    <p:sldId id="263" r:id="rId6"/>
    <p:sldId id="266" r:id="rId7"/>
    <p:sldId id="265" r:id="rId8"/>
    <p:sldId id="260" r:id="rId9"/>
    <p:sldId id="259" r:id="rId10"/>
    <p:sldId id="267" r:id="rId11"/>
    <p:sldId id="269" r:id="rId12"/>
    <p:sldId id="272" r:id="rId13"/>
    <p:sldId id="268" r:id="rId14"/>
    <p:sldId id="271" r:id="rId15"/>
    <p:sldId id="270" r:id="rId16"/>
    <p:sldId id="276" r:id="rId17"/>
    <p:sldId id="277" r:id="rId18"/>
    <p:sldId id="278" r:id="rId19"/>
    <p:sldId id="275" r:id="rId20"/>
    <p:sldId id="273" r:id="rId21"/>
    <p:sldId id="274" r:id="rId22"/>
    <p:sldId id="279" r:id="rId23"/>
    <p:sldId id="280" r:id="rId24"/>
    <p:sldId id="281"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80"/>
    <a:srgbClr val="9467BD"/>
    <a:srgbClr val="1F77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5" autoAdjust="0"/>
    <p:restoredTop sz="94660"/>
  </p:normalViewPr>
  <p:slideViewPr>
    <p:cSldViewPr snapToGrid="0">
      <p:cViewPr varScale="1">
        <p:scale>
          <a:sx n="72" d="100"/>
          <a:sy n="72" d="100"/>
        </p:scale>
        <p:origin x="72" y="4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eedham, Michael" userId="eaebe2e5-9e12-4908-b36d-e7ce1881d394" providerId="ADAL" clId="{55F0C97D-D1E9-43B6-8C02-C0CF3C158DA1}"/>
    <pc:docChg chg="undo custSel addSld delSld modSld sldOrd">
      <pc:chgData name="Needham, Michael" userId="eaebe2e5-9e12-4908-b36d-e7ce1881d394" providerId="ADAL" clId="{55F0C97D-D1E9-43B6-8C02-C0CF3C158DA1}" dt="2024-01-19T14:31:23.388" v="3918" actId="14100"/>
      <pc:docMkLst>
        <pc:docMk/>
      </pc:docMkLst>
      <pc:sldChg chg="modSp mod">
        <pc:chgData name="Needham, Michael" userId="eaebe2e5-9e12-4908-b36d-e7ce1881d394" providerId="ADAL" clId="{55F0C97D-D1E9-43B6-8C02-C0CF3C158DA1}" dt="2024-01-16T18:04:18.543" v="3454" actId="13926"/>
        <pc:sldMkLst>
          <pc:docMk/>
          <pc:sldMk cId="1042510683" sldId="256"/>
        </pc:sldMkLst>
        <pc:spChg chg="mod">
          <ac:chgData name="Needham, Michael" userId="eaebe2e5-9e12-4908-b36d-e7ce1881d394" providerId="ADAL" clId="{55F0C97D-D1E9-43B6-8C02-C0CF3C158DA1}" dt="2024-01-16T17:51:17.180" v="3132" actId="20577"/>
          <ac:spMkLst>
            <pc:docMk/>
            <pc:sldMk cId="1042510683" sldId="256"/>
            <ac:spMk id="3" creationId="{6D5DAF17-B0B5-BE21-7F35-F5B5B1D2C5F5}"/>
          </ac:spMkLst>
        </pc:spChg>
        <pc:spChg chg="mod">
          <ac:chgData name="Needham, Michael" userId="eaebe2e5-9e12-4908-b36d-e7ce1881d394" providerId="ADAL" clId="{55F0C97D-D1E9-43B6-8C02-C0CF3C158DA1}" dt="2024-01-16T18:04:18.543" v="3454" actId="13926"/>
          <ac:spMkLst>
            <pc:docMk/>
            <pc:sldMk cId="1042510683" sldId="256"/>
            <ac:spMk id="4" creationId="{7BCD9047-08D9-CB8B-C457-08239131ED4A}"/>
          </ac:spMkLst>
        </pc:spChg>
      </pc:sldChg>
      <pc:sldChg chg="modSp mod">
        <pc:chgData name="Needham, Michael" userId="eaebe2e5-9e12-4908-b36d-e7ce1881d394" providerId="ADAL" clId="{55F0C97D-D1E9-43B6-8C02-C0CF3C158DA1}" dt="2024-01-16T18:02:40.546" v="3427" actId="1076"/>
        <pc:sldMkLst>
          <pc:docMk/>
          <pc:sldMk cId="3546344210" sldId="259"/>
        </pc:sldMkLst>
        <pc:spChg chg="mod">
          <ac:chgData name="Needham, Michael" userId="eaebe2e5-9e12-4908-b36d-e7ce1881d394" providerId="ADAL" clId="{55F0C97D-D1E9-43B6-8C02-C0CF3C158DA1}" dt="2024-01-16T18:02:40.546" v="3427" actId="1076"/>
          <ac:spMkLst>
            <pc:docMk/>
            <pc:sldMk cId="3546344210" sldId="259"/>
            <ac:spMk id="5" creationId="{5107A940-06C1-FB37-64EE-78ADB4765517}"/>
          </ac:spMkLst>
        </pc:spChg>
        <pc:graphicFrameChg chg="mod">
          <ac:chgData name="Needham, Michael" userId="eaebe2e5-9e12-4908-b36d-e7ce1881d394" providerId="ADAL" clId="{55F0C97D-D1E9-43B6-8C02-C0CF3C158DA1}" dt="2024-01-16T18:02:34.216" v="3426" actId="14100"/>
          <ac:graphicFrameMkLst>
            <pc:docMk/>
            <pc:sldMk cId="3546344210" sldId="259"/>
            <ac:graphicFrameMk id="4" creationId="{D3FAA5D7-8CAF-F7F1-9A94-1D8B96F3B1D9}"/>
          </ac:graphicFrameMkLst>
        </pc:graphicFrameChg>
      </pc:sldChg>
      <pc:sldChg chg="modSp mod">
        <pc:chgData name="Needham, Michael" userId="eaebe2e5-9e12-4908-b36d-e7ce1881d394" providerId="ADAL" clId="{55F0C97D-D1E9-43B6-8C02-C0CF3C158DA1}" dt="2024-01-16T18:02:25.187" v="3425" actId="1076"/>
        <pc:sldMkLst>
          <pc:docMk/>
          <pc:sldMk cId="3496529646" sldId="260"/>
        </pc:sldMkLst>
        <pc:spChg chg="mod">
          <ac:chgData name="Needham, Michael" userId="eaebe2e5-9e12-4908-b36d-e7ce1881d394" providerId="ADAL" clId="{55F0C97D-D1E9-43B6-8C02-C0CF3C158DA1}" dt="2024-01-16T18:02:25.187" v="3425" actId="1076"/>
          <ac:spMkLst>
            <pc:docMk/>
            <pc:sldMk cId="3496529646" sldId="260"/>
            <ac:spMk id="4" creationId="{1EDC09DD-F80E-9B67-F806-DA727298FC89}"/>
          </ac:spMkLst>
        </pc:spChg>
        <pc:graphicFrameChg chg="modGraphic">
          <ac:chgData name="Needham, Michael" userId="eaebe2e5-9e12-4908-b36d-e7ce1881d394" providerId="ADAL" clId="{55F0C97D-D1E9-43B6-8C02-C0CF3C158DA1}" dt="2024-01-16T18:02:19.981" v="3424" actId="404"/>
          <ac:graphicFrameMkLst>
            <pc:docMk/>
            <pc:sldMk cId="3496529646" sldId="260"/>
            <ac:graphicFrameMk id="2" creationId="{A4C4ABC3-721E-1413-E0BA-ACA5C72F78F5}"/>
          </ac:graphicFrameMkLst>
        </pc:graphicFrameChg>
      </pc:sldChg>
      <pc:sldChg chg="addSp delSp modSp mod">
        <pc:chgData name="Needham, Michael" userId="eaebe2e5-9e12-4908-b36d-e7ce1881d394" providerId="ADAL" clId="{55F0C97D-D1E9-43B6-8C02-C0CF3C158DA1}" dt="2024-01-16T16:21:43.041" v="629" actId="20577"/>
        <pc:sldMkLst>
          <pc:docMk/>
          <pc:sldMk cId="1855384796" sldId="266"/>
        </pc:sldMkLst>
        <pc:spChg chg="add mod">
          <ac:chgData name="Needham, Michael" userId="eaebe2e5-9e12-4908-b36d-e7ce1881d394" providerId="ADAL" clId="{55F0C97D-D1E9-43B6-8C02-C0CF3C158DA1}" dt="2024-01-16T14:13:41.192" v="119" actId="1076"/>
          <ac:spMkLst>
            <pc:docMk/>
            <pc:sldMk cId="1855384796" sldId="266"/>
            <ac:spMk id="3" creationId="{8E863254-70CD-7762-30D7-A17BD47EDBB7}"/>
          </ac:spMkLst>
        </pc:spChg>
        <pc:spChg chg="mod">
          <ac:chgData name="Needham, Michael" userId="eaebe2e5-9e12-4908-b36d-e7ce1881d394" providerId="ADAL" clId="{55F0C97D-D1E9-43B6-8C02-C0CF3C158DA1}" dt="2024-01-16T16:21:43.041" v="629" actId="20577"/>
          <ac:spMkLst>
            <pc:docMk/>
            <pc:sldMk cId="1855384796" sldId="266"/>
            <ac:spMk id="4" creationId="{C60D367B-0B46-CC52-D45D-319DE7386CCD}"/>
          </ac:spMkLst>
        </pc:spChg>
        <pc:spChg chg="add mod">
          <ac:chgData name="Needham, Michael" userId="eaebe2e5-9e12-4908-b36d-e7ce1881d394" providerId="ADAL" clId="{55F0C97D-D1E9-43B6-8C02-C0CF3C158DA1}" dt="2024-01-16T14:13:44.716" v="120" actId="1076"/>
          <ac:spMkLst>
            <pc:docMk/>
            <pc:sldMk cId="1855384796" sldId="266"/>
            <ac:spMk id="5" creationId="{B8398EEF-AE23-8771-97C1-AF87B1FF956F}"/>
          </ac:spMkLst>
        </pc:spChg>
        <pc:spChg chg="add del">
          <ac:chgData name="Needham, Michael" userId="eaebe2e5-9e12-4908-b36d-e7ce1881d394" providerId="ADAL" clId="{55F0C97D-D1E9-43B6-8C02-C0CF3C158DA1}" dt="2024-01-16T14:14:04.702" v="122" actId="478"/>
          <ac:spMkLst>
            <pc:docMk/>
            <pc:sldMk cId="1855384796" sldId="266"/>
            <ac:spMk id="6" creationId="{DA7EFEEE-B464-8D63-0B10-E8D250817BF5}"/>
          </ac:spMkLst>
        </pc:spChg>
        <pc:spChg chg="add mod">
          <ac:chgData name="Needham, Michael" userId="eaebe2e5-9e12-4908-b36d-e7ce1881d394" providerId="ADAL" clId="{55F0C97D-D1E9-43B6-8C02-C0CF3C158DA1}" dt="2024-01-16T14:15:25.369" v="137"/>
          <ac:spMkLst>
            <pc:docMk/>
            <pc:sldMk cId="1855384796" sldId="266"/>
            <ac:spMk id="19" creationId="{15060E12-35D8-CD88-325D-DF64506E2FDD}"/>
          </ac:spMkLst>
        </pc:spChg>
        <pc:spChg chg="add del mod">
          <ac:chgData name="Needham, Michael" userId="eaebe2e5-9e12-4908-b36d-e7ce1881d394" providerId="ADAL" clId="{55F0C97D-D1E9-43B6-8C02-C0CF3C158DA1}" dt="2024-01-16T14:16:00.696" v="146" actId="478"/>
          <ac:spMkLst>
            <pc:docMk/>
            <pc:sldMk cId="1855384796" sldId="266"/>
            <ac:spMk id="21" creationId="{E0A5A925-8351-66FF-E206-046DBE48737F}"/>
          </ac:spMkLst>
        </pc:spChg>
        <pc:spChg chg="add mod">
          <ac:chgData name="Needham, Michael" userId="eaebe2e5-9e12-4908-b36d-e7ce1881d394" providerId="ADAL" clId="{55F0C97D-D1E9-43B6-8C02-C0CF3C158DA1}" dt="2024-01-16T14:16:27.226" v="149"/>
          <ac:spMkLst>
            <pc:docMk/>
            <pc:sldMk cId="1855384796" sldId="266"/>
            <ac:spMk id="22" creationId="{225AE105-C138-B8AE-95C6-FF92319E08B6}"/>
          </ac:spMkLst>
        </pc:spChg>
        <pc:picChg chg="mod">
          <ac:chgData name="Needham, Michael" userId="eaebe2e5-9e12-4908-b36d-e7ce1881d394" providerId="ADAL" clId="{55F0C97D-D1E9-43B6-8C02-C0CF3C158DA1}" dt="2024-01-16T14:15:36.606" v="140" actId="1076"/>
          <ac:picMkLst>
            <pc:docMk/>
            <pc:sldMk cId="1855384796" sldId="266"/>
            <ac:picMk id="11" creationId="{818C5F39-8A02-4C33-0D88-E906E4AAEF37}"/>
          </ac:picMkLst>
        </pc:picChg>
        <pc:cxnChg chg="add del mod">
          <ac:chgData name="Needham, Michael" userId="eaebe2e5-9e12-4908-b36d-e7ce1881d394" providerId="ADAL" clId="{55F0C97D-D1E9-43B6-8C02-C0CF3C158DA1}" dt="2024-01-16T14:14:25.158" v="127" actId="478"/>
          <ac:cxnSpMkLst>
            <pc:docMk/>
            <pc:sldMk cId="1855384796" sldId="266"/>
            <ac:cxnSpMk id="8" creationId="{70EE4377-9EFF-B40D-357B-843DF966D892}"/>
          </ac:cxnSpMkLst>
        </pc:cxnChg>
        <pc:cxnChg chg="add del mod">
          <ac:chgData name="Needham, Michael" userId="eaebe2e5-9e12-4908-b36d-e7ce1881d394" providerId="ADAL" clId="{55F0C97D-D1E9-43B6-8C02-C0CF3C158DA1}" dt="2024-01-16T14:14:46.087" v="134" actId="478"/>
          <ac:cxnSpMkLst>
            <pc:docMk/>
            <pc:sldMk cId="1855384796" sldId="266"/>
            <ac:cxnSpMk id="13" creationId="{1F6186CE-E93A-538C-BCD7-A1ACDDA3A874}"/>
          </ac:cxnSpMkLst>
        </pc:cxnChg>
      </pc:sldChg>
      <pc:sldChg chg="addSp delSp modSp mod">
        <pc:chgData name="Needham, Michael" userId="eaebe2e5-9e12-4908-b36d-e7ce1881d394" providerId="ADAL" clId="{55F0C97D-D1E9-43B6-8C02-C0CF3C158DA1}" dt="2024-01-16T19:21:02.686" v="3853" actId="20577"/>
        <pc:sldMkLst>
          <pc:docMk/>
          <pc:sldMk cId="302085863" sldId="267"/>
        </pc:sldMkLst>
        <pc:spChg chg="mod">
          <ac:chgData name="Needham, Michael" userId="eaebe2e5-9e12-4908-b36d-e7ce1881d394" providerId="ADAL" clId="{55F0C97D-D1E9-43B6-8C02-C0CF3C158DA1}" dt="2024-01-16T19:21:02.686" v="3853" actId="20577"/>
          <ac:spMkLst>
            <pc:docMk/>
            <pc:sldMk cId="302085863" sldId="267"/>
            <ac:spMk id="2" creationId="{512798BF-F274-FF06-63FD-63D42E02BFC2}"/>
          </ac:spMkLst>
        </pc:spChg>
        <pc:spChg chg="add del mod">
          <ac:chgData name="Needham, Michael" userId="eaebe2e5-9e12-4908-b36d-e7ce1881d394" providerId="ADAL" clId="{55F0C97D-D1E9-43B6-8C02-C0CF3C158DA1}" dt="2024-01-16T14:18:01.273" v="168" actId="478"/>
          <ac:spMkLst>
            <pc:docMk/>
            <pc:sldMk cId="302085863" sldId="267"/>
            <ac:spMk id="3" creationId="{278A8090-589F-57AD-7EF5-44735416C292}"/>
          </ac:spMkLst>
        </pc:spChg>
        <pc:spChg chg="add mod">
          <ac:chgData name="Needham, Michael" userId="eaebe2e5-9e12-4908-b36d-e7ce1881d394" providerId="ADAL" clId="{55F0C97D-D1E9-43B6-8C02-C0CF3C158DA1}" dt="2024-01-16T14:20:26.034" v="342" actId="1076"/>
          <ac:spMkLst>
            <pc:docMk/>
            <pc:sldMk cId="302085863" sldId="267"/>
            <ac:spMk id="4" creationId="{EA1C912E-9ED1-8680-F5BE-EBFA670141A2}"/>
          </ac:spMkLst>
        </pc:spChg>
        <pc:spChg chg="add mod">
          <ac:chgData name="Needham, Michael" userId="eaebe2e5-9e12-4908-b36d-e7ce1881d394" providerId="ADAL" clId="{55F0C97D-D1E9-43B6-8C02-C0CF3C158DA1}" dt="2024-01-16T14:20:53.335" v="355" actId="207"/>
          <ac:spMkLst>
            <pc:docMk/>
            <pc:sldMk cId="302085863" sldId="267"/>
            <ac:spMk id="6" creationId="{131391B2-8446-C9C7-AC8E-582CF82BF816}"/>
          </ac:spMkLst>
        </pc:spChg>
        <pc:spChg chg="add mod">
          <ac:chgData name="Needham, Michael" userId="eaebe2e5-9e12-4908-b36d-e7ce1881d394" providerId="ADAL" clId="{55F0C97D-D1E9-43B6-8C02-C0CF3C158DA1}" dt="2024-01-16T18:02:48.381" v="3441" actId="1035"/>
          <ac:spMkLst>
            <pc:docMk/>
            <pc:sldMk cId="302085863" sldId="267"/>
            <ac:spMk id="7" creationId="{4597D8AA-343D-A1EC-1DB6-ACE00C57ECDA}"/>
          </ac:spMkLst>
        </pc:spChg>
        <pc:spChg chg="add mod">
          <ac:chgData name="Needham, Michael" userId="eaebe2e5-9e12-4908-b36d-e7ce1881d394" providerId="ADAL" clId="{55F0C97D-D1E9-43B6-8C02-C0CF3C158DA1}" dt="2024-01-16T14:24:06.349" v="437" actId="14100"/>
          <ac:spMkLst>
            <pc:docMk/>
            <pc:sldMk cId="302085863" sldId="267"/>
            <ac:spMk id="8" creationId="{440129FF-7D1D-C99A-0A71-E928B2E395CA}"/>
          </ac:spMkLst>
        </pc:spChg>
        <pc:spChg chg="add mod">
          <ac:chgData name="Needham, Michael" userId="eaebe2e5-9e12-4908-b36d-e7ce1881d394" providerId="ADAL" clId="{55F0C97D-D1E9-43B6-8C02-C0CF3C158DA1}" dt="2024-01-16T14:23:54.847" v="435" actId="208"/>
          <ac:spMkLst>
            <pc:docMk/>
            <pc:sldMk cId="302085863" sldId="267"/>
            <ac:spMk id="9" creationId="{0EF85F96-2BAD-5611-1F56-17F1039383B0}"/>
          </ac:spMkLst>
        </pc:spChg>
        <pc:spChg chg="add mod">
          <ac:chgData name="Needham, Michael" userId="eaebe2e5-9e12-4908-b36d-e7ce1881d394" providerId="ADAL" clId="{55F0C97D-D1E9-43B6-8C02-C0CF3C158DA1}" dt="2024-01-16T14:23:54.847" v="435" actId="208"/>
          <ac:spMkLst>
            <pc:docMk/>
            <pc:sldMk cId="302085863" sldId="267"/>
            <ac:spMk id="10" creationId="{E4E56F88-131D-DB78-36F6-9B4B02F855A5}"/>
          </ac:spMkLst>
        </pc:spChg>
        <pc:spChg chg="add del">
          <ac:chgData name="Needham, Michael" userId="eaebe2e5-9e12-4908-b36d-e7ce1881d394" providerId="ADAL" clId="{55F0C97D-D1E9-43B6-8C02-C0CF3C158DA1}" dt="2024-01-16T14:23:10.206" v="430" actId="478"/>
          <ac:spMkLst>
            <pc:docMk/>
            <pc:sldMk cId="302085863" sldId="267"/>
            <ac:spMk id="11" creationId="{3AAA826A-CE37-926E-7726-29A65DF6E201}"/>
          </ac:spMkLst>
        </pc:spChg>
        <pc:spChg chg="add mod">
          <ac:chgData name="Needham, Michael" userId="eaebe2e5-9e12-4908-b36d-e7ce1881d394" providerId="ADAL" clId="{55F0C97D-D1E9-43B6-8C02-C0CF3C158DA1}" dt="2024-01-16T16:27:49.366" v="662" actId="14100"/>
          <ac:spMkLst>
            <pc:docMk/>
            <pc:sldMk cId="302085863" sldId="267"/>
            <ac:spMk id="12" creationId="{A25E03B0-2114-CFCA-9E82-F6F123E2F555}"/>
          </ac:spMkLst>
        </pc:spChg>
        <pc:spChg chg="add mod">
          <ac:chgData name="Needham, Michael" userId="eaebe2e5-9e12-4908-b36d-e7ce1881d394" providerId="ADAL" clId="{55F0C97D-D1E9-43B6-8C02-C0CF3C158DA1}" dt="2024-01-16T14:24:25.510" v="441" actId="208"/>
          <ac:spMkLst>
            <pc:docMk/>
            <pc:sldMk cId="302085863" sldId="267"/>
            <ac:spMk id="13" creationId="{425752DE-5C02-545F-084A-72CB7388110F}"/>
          </ac:spMkLst>
        </pc:spChg>
        <pc:spChg chg="add mod">
          <ac:chgData name="Needham, Michael" userId="eaebe2e5-9e12-4908-b36d-e7ce1881d394" providerId="ADAL" clId="{55F0C97D-D1E9-43B6-8C02-C0CF3C158DA1}" dt="2024-01-16T14:24:58.115" v="457" actId="208"/>
          <ac:spMkLst>
            <pc:docMk/>
            <pc:sldMk cId="302085863" sldId="267"/>
            <ac:spMk id="14" creationId="{AF4D1D57-6ABD-1C5C-59A8-A73D75037551}"/>
          </ac:spMkLst>
        </pc:spChg>
        <pc:spChg chg="add mod">
          <ac:chgData name="Needham, Michael" userId="eaebe2e5-9e12-4908-b36d-e7ce1881d394" providerId="ADAL" clId="{55F0C97D-D1E9-43B6-8C02-C0CF3C158DA1}" dt="2024-01-16T14:24:58.115" v="457" actId="208"/>
          <ac:spMkLst>
            <pc:docMk/>
            <pc:sldMk cId="302085863" sldId="267"/>
            <ac:spMk id="15" creationId="{3FD4C7EE-AC49-7BA7-1D4D-5230CB6A05B6}"/>
          </ac:spMkLst>
        </pc:spChg>
        <pc:spChg chg="add mod">
          <ac:chgData name="Needham, Michael" userId="eaebe2e5-9e12-4908-b36d-e7ce1881d394" providerId="ADAL" clId="{55F0C97D-D1E9-43B6-8C02-C0CF3C158DA1}" dt="2024-01-16T16:27:45.784" v="661" actId="1035"/>
          <ac:spMkLst>
            <pc:docMk/>
            <pc:sldMk cId="302085863" sldId="267"/>
            <ac:spMk id="16" creationId="{A2779363-C68F-57CF-FA2D-058440A34A3C}"/>
          </ac:spMkLst>
        </pc:spChg>
        <pc:spChg chg="add del mod">
          <ac:chgData name="Needham, Michael" userId="eaebe2e5-9e12-4908-b36d-e7ce1881d394" providerId="ADAL" clId="{55F0C97D-D1E9-43B6-8C02-C0CF3C158DA1}" dt="2024-01-16T16:27:19.193" v="636" actId="478"/>
          <ac:spMkLst>
            <pc:docMk/>
            <pc:sldMk cId="302085863" sldId="267"/>
            <ac:spMk id="20" creationId="{8CA0CBE5-2E5C-80C5-43C2-7ED9B7256467}"/>
          </ac:spMkLst>
        </pc:spChg>
        <pc:picChg chg="del mod">
          <ac:chgData name="Needham, Michael" userId="eaebe2e5-9e12-4908-b36d-e7ce1881d394" providerId="ADAL" clId="{55F0C97D-D1E9-43B6-8C02-C0CF3C158DA1}" dt="2024-01-16T16:27:11.689" v="634" actId="478"/>
          <ac:picMkLst>
            <pc:docMk/>
            <pc:sldMk cId="302085863" sldId="267"/>
            <ac:picMk id="5" creationId="{E3261F8C-C63F-E6FC-8F96-B128104A3CEC}"/>
          </ac:picMkLst>
        </pc:picChg>
        <pc:picChg chg="add mod ord">
          <ac:chgData name="Needham, Michael" userId="eaebe2e5-9e12-4908-b36d-e7ce1881d394" providerId="ADAL" clId="{55F0C97D-D1E9-43B6-8C02-C0CF3C158DA1}" dt="2024-01-16T16:27:39.193" v="657" actId="1036"/>
          <ac:picMkLst>
            <pc:docMk/>
            <pc:sldMk cId="302085863" sldId="267"/>
            <ac:picMk id="18" creationId="{B85688DD-EC93-1B66-304D-F3D60C253A5E}"/>
          </ac:picMkLst>
        </pc:picChg>
      </pc:sldChg>
      <pc:sldChg chg="addSp delSp modSp new mod ord">
        <pc:chgData name="Needham, Michael" userId="eaebe2e5-9e12-4908-b36d-e7ce1881d394" providerId="ADAL" clId="{55F0C97D-D1E9-43B6-8C02-C0CF3C158DA1}" dt="2024-01-16T18:03:32.391" v="3451" actId="14100"/>
        <pc:sldMkLst>
          <pc:docMk/>
          <pc:sldMk cId="302145638" sldId="268"/>
        </pc:sldMkLst>
        <pc:spChg chg="mod">
          <ac:chgData name="Needham, Michael" userId="eaebe2e5-9e12-4908-b36d-e7ce1881d394" providerId="ADAL" clId="{55F0C97D-D1E9-43B6-8C02-C0CF3C158DA1}" dt="2024-01-16T16:33:58.395" v="700" actId="1076"/>
          <ac:spMkLst>
            <pc:docMk/>
            <pc:sldMk cId="302145638" sldId="268"/>
            <ac:spMk id="2" creationId="{8F90138D-7F8A-6EF7-2B1D-3D20CCE746C7}"/>
          </ac:spMkLst>
        </pc:spChg>
        <pc:spChg chg="del">
          <ac:chgData name="Needham, Michael" userId="eaebe2e5-9e12-4908-b36d-e7ce1881d394" providerId="ADAL" clId="{55F0C97D-D1E9-43B6-8C02-C0CF3C158DA1}" dt="2024-01-16T14:27:58.429" v="475"/>
          <ac:spMkLst>
            <pc:docMk/>
            <pc:sldMk cId="302145638" sldId="268"/>
            <ac:spMk id="3" creationId="{E3E32DCE-5BFF-2CEC-F417-9659523F2687}"/>
          </ac:spMkLst>
        </pc:spChg>
        <pc:spChg chg="add del mod">
          <ac:chgData name="Needham, Michael" userId="eaebe2e5-9e12-4908-b36d-e7ce1881d394" providerId="ADAL" clId="{55F0C97D-D1E9-43B6-8C02-C0CF3C158DA1}" dt="2024-01-16T14:28:07.529" v="477"/>
          <ac:spMkLst>
            <pc:docMk/>
            <pc:sldMk cId="302145638" sldId="268"/>
            <ac:spMk id="7" creationId="{3820477A-840C-DE82-3B48-4632DCC95841}"/>
          </ac:spMkLst>
        </pc:spChg>
        <pc:spChg chg="add del mod">
          <ac:chgData name="Needham, Michael" userId="eaebe2e5-9e12-4908-b36d-e7ce1881d394" providerId="ADAL" clId="{55F0C97D-D1E9-43B6-8C02-C0CF3C158DA1}" dt="2024-01-16T16:28:28.552" v="671" actId="478"/>
          <ac:spMkLst>
            <pc:docMk/>
            <pc:sldMk cId="302145638" sldId="268"/>
            <ac:spMk id="13" creationId="{061207B4-F1CC-1BF0-AD3A-05A12440D559}"/>
          </ac:spMkLst>
        </pc:spChg>
        <pc:spChg chg="add mod">
          <ac:chgData name="Needham, Michael" userId="eaebe2e5-9e12-4908-b36d-e7ce1881d394" providerId="ADAL" clId="{55F0C97D-D1E9-43B6-8C02-C0CF3C158DA1}" dt="2024-01-16T16:45:06.595" v="1180" actId="207"/>
          <ac:spMkLst>
            <pc:docMk/>
            <pc:sldMk cId="302145638" sldId="268"/>
            <ac:spMk id="18" creationId="{4ED0CB71-4B96-89CD-BCF7-FAA36FF6D4DF}"/>
          </ac:spMkLst>
        </pc:spChg>
        <pc:spChg chg="add mod">
          <ac:chgData name="Needham, Michael" userId="eaebe2e5-9e12-4908-b36d-e7ce1881d394" providerId="ADAL" clId="{55F0C97D-D1E9-43B6-8C02-C0CF3C158DA1}" dt="2024-01-16T16:41:41.301" v="978" actId="207"/>
          <ac:spMkLst>
            <pc:docMk/>
            <pc:sldMk cId="302145638" sldId="268"/>
            <ac:spMk id="19" creationId="{951A8884-696E-5048-8A4C-46A94FD4F250}"/>
          </ac:spMkLst>
        </pc:spChg>
        <pc:spChg chg="add mod">
          <ac:chgData name="Needham, Michael" userId="eaebe2e5-9e12-4908-b36d-e7ce1881d394" providerId="ADAL" clId="{55F0C97D-D1E9-43B6-8C02-C0CF3C158DA1}" dt="2024-01-16T16:45:53.579" v="1194" actId="14100"/>
          <ac:spMkLst>
            <pc:docMk/>
            <pc:sldMk cId="302145638" sldId="268"/>
            <ac:spMk id="20" creationId="{D9195DB0-F05A-1272-5975-E8D2C0936CAE}"/>
          </ac:spMkLst>
        </pc:spChg>
        <pc:spChg chg="add mod">
          <ac:chgData name="Needham, Michael" userId="eaebe2e5-9e12-4908-b36d-e7ce1881d394" providerId="ADAL" clId="{55F0C97D-D1E9-43B6-8C02-C0CF3C158DA1}" dt="2024-01-16T16:45:02.757" v="1179" actId="208"/>
          <ac:spMkLst>
            <pc:docMk/>
            <pc:sldMk cId="302145638" sldId="268"/>
            <ac:spMk id="21" creationId="{53919F47-2207-D9C6-4FAB-4BF491E39B5D}"/>
          </ac:spMkLst>
        </pc:spChg>
        <pc:spChg chg="add mod">
          <ac:chgData name="Needham, Michael" userId="eaebe2e5-9e12-4908-b36d-e7ce1881d394" providerId="ADAL" clId="{55F0C97D-D1E9-43B6-8C02-C0CF3C158DA1}" dt="2024-01-16T18:03:24.080" v="3449" actId="1076"/>
          <ac:spMkLst>
            <pc:docMk/>
            <pc:sldMk cId="302145638" sldId="268"/>
            <ac:spMk id="22" creationId="{9E690B8B-790D-3094-578A-552800D5B975}"/>
          </ac:spMkLst>
        </pc:spChg>
        <pc:spChg chg="add mod">
          <ac:chgData name="Needham, Michael" userId="eaebe2e5-9e12-4908-b36d-e7ce1881d394" providerId="ADAL" clId="{55F0C97D-D1E9-43B6-8C02-C0CF3C158DA1}" dt="2024-01-16T18:03:14.113" v="3447" actId="14100"/>
          <ac:spMkLst>
            <pc:docMk/>
            <pc:sldMk cId="302145638" sldId="268"/>
            <ac:spMk id="23" creationId="{6568F04C-4444-A2FC-0C6C-87979F321A64}"/>
          </ac:spMkLst>
        </pc:spChg>
        <pc:spChg chg="add mod">
          <ac:chgData name="Needham, Michael" userId="eaebe2e5-9e12-4908-b36d-e7ce1881d394" providerId="ADAL" clId="{55F0C97D-D1E9-43B6-8C02-C0CF3C158DA1}" dt="2024-01-16T16:44:25.182" v="1172" actId="1076"/>
          <ac:spMkLst>
            <pc:docMk/>
            <pc:sldMk cId="302145638" sldId="268"/>
            <ac:spMk id="24" creationId="{D25B793A-0CBB-621E-51A6-C30637F64540}"/>
          </ac:spMkLst>
        </pc:spChg>
        <pc:spChg chg="add mod">
          <ac:chgData name="Needham, Michael" userId="eaebe2e5-9e12-4908-b36d-e7ce1881d394" providerId="ADAL" clId="{55F0C97D-D1E9-43B6-8C02-C0CF3C158DA1}" dt="2024-01-16T18:03:32.391" v="3451" actId="14100"/>
          <ac:spMkLst>
            <pc:docMk/>
            <pc:sldMk cId="302145638" sldId="268"/>
            <ac:spMk id="25" creationId="{A4899314-9BBD-E703-EB69-BF2DD093D4CB}"/>
          </ac:spMkLst>
        </pc:spChg>
        <pc:spChg chg="add mod">
          <ac:chgData name="Needham, Michael" userId="eaebe2e5-9e12-4908-b36d-e7ce1881d394" providerId="ADAL" clId="{55F0C97D-D1E9-43B6-8C02-C0CF3C158DA1}" dt="2024-01-16T18:03:17.572" v="3448" actId="14100"/>
          <ac:spMkLst>
            <pc:docMk/>
            <pc:sldMk cId="302145638" sldId="268"/>
            <ac:spMk id="26" creationId="{BA312CC7-17DB-9C3A-3238-56D4EAA1A9C8}"/>
          </ac:spMkLst>
        </pc:spChg>
        <pc:picChg chg="add del mod">
          <ac:chgData name="Needham, Michael" userId="eaebe2e5-9e12-4908-b36d-e7ce1881d394" providerId="ADAL" clId="{55F0C97D-D1E9-43B6-8C02-C0CF3C158DA1}" dt="2024-01-16T14:28:03.246" v="476" actId="478"/>
          <ac:picMkLst>
            <pc:docMk/>
            <pc:sldMk cId="302145638" sldId="268"/>
            <ac:picMk id="5" creationId="{1604A021-4D53-F38E-4741-131965B7EC33}"/>
          </ac:picMkLst>
        </pc:picChg>
        <pc:picChg chg="add del mod">
          <ac:chgData name="Needham, Michael" userId="eaebe2e5-9e12-4908-b36d-e7ce1881d394" providerId="ADAL" clId="{55F0C97D-D1E9-43B6-8C02-C0CF3C158DA1}" dt="2024-01-16T16:28:25.704" v="670" actId="478"/>
          <ac:picMkLst>
            <pc:docMk/>
            <pc:sldMk cId="302145638" sldId="268"/>
            <ac:picMk id="9" creationId="{2C46AA94-D842-5F03-8789-12C5539F483F}"/>
          </ac:picMkLst>
        </pc:picChg>
        <pc:picChg chg="add del mod">
          <ac:chgData name="Needham, Michael" userId="eaebe2e5-9e12-4908-b36d-e7ce1881d394" providerId="ADAL" clId="{55F0C97D-D1E9-43B6-8C02-C0CF3C158DA1}" dt="2024-01-16T16:33:19.300" v="682" actId="478"/>
          <ac:picMkLst>
            <pc:docMk/>
            <pc:sldMk cId="302145638" sldId="268"/>
            <ac:picMk id="11" creationId="{C9036032-3295-7D0C-820F-B241E4BCA400}"/>
          </ac:picMkLst>
        </pc:picChg>
        <pc:picChg chg="add del mod">
          <ac:chgData name="Needham, Michael" userId="eaebe2e5-9e12-4908-b36d-e7ce1881d394" providerId="ADAL" clId="{55F0C97D-D1E9-43B6-8C02-C0CF3C158DA1}" dt="2024-01-16T16:36:12.348" v="712" actId="478"/>
          <ac:picMkLst>
            <pc:docMk/>
            <pc:sldMk cId="302145638" sldId="268"/>
            <ac:picMk id="15" creationId="{068FD6D0-2570-A11D-0DCE-95CC142CA36F}"/>
          </ac:picMkLst>
        </pc:picChg>
        <pc:picChg chg="add mod">
          <ac:chgData name="Needham, Michael" userId="eaebe2e5-9e12-4908-b36d-e7ce1881d394" providerId="ADAL" clId="{55F0C97D-D1E9-43B6-8C02-C0CF3C158DA1}" dt="2024-01-16T18:03:06.444" v="3444" actId="1076"/>
          <ac:picMkLst>
            <pc:docMk/>
            <pc:sldMk cId="302145638" sldId="268"/>
            <ac:picMk id="17" creationId="{5CA5FE41-F9DC-46E8-F7A5-2840CE4F435A}"/>
          </ac:picMkLst>
        </pc:picChg>
      </pc:sldChg>
      <pc:sldChg chg="addSp delSp modSp new mod ord setBg">
        <pc:chgData name="Needham, Michael" userId="eaebe2e5-9e12-4908-b36d-e7ce1881d394" providerId="ADAL" clId="{55F0C97D-D1E9-43B6-8C02-C0CF3C158DA1}" dt="2024-01-16T19:22:10.235" v="3856"/>
        <pc:sldMkLst>
          <pc:docMk/>
          <pc:sldMk cId="3530379390" sldId="269"/>
        </pc:sldMkLst>
        <pc:spChg chg="mod">
          <ac:chgData name="Needham, Michael" userId="eaebe2e5-9e12-4908-b36d-e7ce1881d394" providerId="ADAL" clId="{55F0C97D-D1E9-43B6-8C02-C0CF3C158DA1}" dt="2024-01-16T17:50:16.805" v="3100" actId="1076"/>
          <ac:spMkLst>
            <pc:docMk/>
            <pc:sldMk cId="3530379390" sldId="269"/>
            <ac:spMk id="2" creationId="{415AC728-BF3A-8550-B81A-FB24CFA75216}"/>
          </ac:spMkLst>
        </pc:spChg>
        <pc:spChg chg="del">
          <ac:chgData name="Needham, Michael" userId="eaebe2e5-9e12-4908-b36d-e7ce1881d394" providerId="ADAL" clId="{55F0C97D-D1E9-43B6-8C02-C0CF3C158DA1}" dt="2024-01-16T14:35:10.458" v="533"/>
          <ac:spMkLst>
            <pc:docMk/>
            <pc:sldMk cId="3530379390" sldId="269"/>
            <ac:spMk id="3" creationId="{FD59DBB6-66B9-55C8-8E84-20FF5D02CB5B}"/>
          </ac:spMkLst>
        </pc:spChg>
        <pc:spChg chg="add del mod">
          <ac:chgData name="Needham, Michael" userId="eaebe2e5-9e12-4908-b36d-e7ce1881d394" providerId="ADAL" clId="{55F0C97D-D1E9-43B6-8C02-C0CF3C158DA1}" dt="2024-01-16T16:28:04.111" v="664"/>
          <ac:spMkLst>
            <pc:docMk/>
            <pc:sldMk cId="3530379390" sldId="269"/>
            <ac:spMk id="7" creationId="{B00214A5-8A45-BF0B-128A-B2156C4B61D7}"/>
          </ac:spMkLst>
        </pc:spChg>
        <pc:spChg chg="add mod">
          <ac:chgData name="Needham, Michael" userId="eaebe2e5-9e12-4908-b36d-e7ce1881d394" providerId="ADAL" clId="{55F0C97D-D1E9-43B6-8C02-C0CF3C158DA1}" dt="2024-01-16T19:22:10.235" v="3856"/>
          <ac:spMkLst>
            <pc:docMk/>
            <pc:sldMk cId="3530379390" sldId="269"/>
            <ac:spMk id="13" creationId="{09FBE9CA-5266-CDEF-79CE-02D3A5405151}"/>
          </ac:spMkLst>
        </pc:spChg>
        <pc:spChg chg="add del">
          <ac:chgData name="Needham, Michael" userId="eaebe2e5-9e12-4908-b36d-e7ce1881d394" providerId="ADAL" clId="{55F0C97D-D1E9-43B6-8C02-C0CF3C158DA1}" dt="2024-01-16T17:49:30.326" v="3091" actId="26606"/>
          <ac:spMkLst>
            <pc:docMk/>
            <pc:sldMk cId="3530379390" sldId="269"/>
            <ac:spMk id="16" creationId="{7ED7575E-88D2-B771-681D-46A7E55415DD}"/>
          </ac:spMkLst>
        </pc:spChg>
        <pc:grpChg chg="add">
          <ac:chgData name="Needham, Michael" userId="eaebe2e5-9e12-4908-b36d-e7ce1881d394" providerId="ADAL" clId="{55F0C97D-D1E9-43B6-8C02-C0CF3C158DA1}" dt="2024-01-16T17:49:30.326" v="3091" actId="26606"/>
          <ac:grpSpMkLst>
            <pc:docMk/>
            <pc:sldMk cId="3530379390" sldId="269"/>
            <ac:grpSpMk id="23" creationId="{31C49F18-8757-4E87-5C2E-9D6D7B82BA3B}"/>
          </ac:grpSpMkLst>
        </pc:grpChg>
        <pc:picChg chg="add del mod">
          <ac:chgData name="Needham, Michael" userId="eaebe2e5-9e12-4908-b36d-e7ce1881d394" providerId="ADAL" clId="{55F0C97D-D1E9-43B6-8C02-C0CF3C158DA1}" dt="2024-01-16T16:28:01.413" v="663" actId="478"/>
          <ac:picMkLst>
            <pc:docMk/>
            <pc:sldMk cId="3530379390" sldId="269"/>
            <ac:picMk id="5" creationId="{49583624-EC34-6A55-6066-6B0445B81878}"/>
          </ac:picMkLst>
        </pc:picChg>
        <pc:picChg chg="add mod">
          <ac:chgData name="Needham, Michael" userId="eaebe2e5-9e12-4908-b36d-e7ce1881d394" providerId="ADAL" clId="{55F0C97D-D1E9-43B6-8C02-C0CF3C158DA1}" dt="2024-01-16T17:50:13.476" v="3099" actId="14100"/>
          <ac:picMkLst>
            <pc:docMk/>
            <pc:sldMk cId="3530379390" sldId="269"/>
            <ac:picMk id="9" creationId="{8CFC78FE-B37C-AB68-2523-A239C1BF720D}"/>
          </ac:picMkLst>
        </pc:picChg>
        <pc:cxnChg chg="add del">
          <ac:chgData name="Needham, Michael" userId="eaebe2e5-9e12-4908-b36d-e7ce1881d394" providerId="ADAL" clId="{55F0C97D-D1E9-43B6-8C02-C0CF3C158DA1}" dt="2024-01-16T17:49:30.326" v="3091" actId="26606"/>
          <ac:cxnSpMkLst>
            <pc:docMk/>
            <pc:sldMk cId="3530379390" sldId="269"/>
            <ac:cxnSpMk id="18" creationId="{249EDD1B-F94D-B4E6-ACAA-566B9A26FDE3}"/>
          </ac:cxnSpMkLst>
        </pc:cxnChg>
      </pc:sldChg>
      <pc:sldChg chg="addSp delSp modSp new mod ord setBg">
        <pc:chgData name="Needham, Michael" userId="eaebe2e5-9e12-4908-b36d-e7ce1881d394" providerId="ADAL" clId="{55F0C97D-D1E9-43B6-8C02-C0CF3C158DA1}" dt="2024-01-16T17:50:37.221" v="3104"/>
        <pc:sldMkLst>
          <pc:docMk/>
          <pc:sldMk cId="320383326" sldId="270"/>
        </pc:sldMkLst>
        <pc:spChg chg="mod">
          <ac:chgData name="Needham, Michael" userId="eaebe2e5-9e12-4908-b36d-e7ce1881d394" providerId="ADAL" clId="{55F0C97D-D1E9-43B6-8C02-C0CF3C158DA1}" dt="2024-01-16T17:19:56.411" v="1991" actId="20577"/>
          <ac:spMkLst>
            <pc:docMk/>
            <pc:sldMk cId="320383326" sldId="270"/>
            <ac:spMk id="2" creationId="{E977D4CB-5405-34C9-F45A-45F10A98B666}"/>
          </ac:spMkLst>
        </pc:spChg>
        <pc:spChg chg="del">
          <ac:chgData name="Needham, Michael" userId="eaebe2e5-9e12-4908-b36d-e7ce1881d394" providerId="ADAL" clId="{55F0C97D-D1E9-43B6-8C02-C0CF3C158DA1}" dt="2024-01-16T16:29:00.010" v="675"/>
          <ac:spMkLst>
            <pc:docMk/>
            <pc:sldMk cId="320383326" sldId="270"/>
            <ac:spMk id="3" creationId="{3C36A4FD-631B-7E98-7607-1B47D11E8FC4}"/>
          </ac:spMkLst>
        </pc:spChg>
        <pc:spChg chg="add del mod">
          <ac:chgData name="Needham, Michael" userId="eaebe2e5-9e12-4908-b36d-e7ce1881d394" providerId="ADAL" clId="{55F0C97D-D1E9-43B6-8C02-C0CF3C158DA1}" dt="2024-01-16T17:19:38.330" v="1989"/>
          <ac:spMkLst>
            <pc:docMk/>
            <pc:sldMk cId="320383326" sldId="270"/>
            <ac:spMk id="8" creationId="{B8EB2924-D6E7-7B9A-5460-1096B88CE2DB}"/>
          </ac:spMkLst>
        </pc:spChg>
        <pc:spChg chg="add del">
          <ac:chgData name="Needham, Michael" userId="eaebe2e5-9e12-4908-b36d-e7ce1881d394" providerId="ADAL" clId="{55F0C97D-D1E9-43B6-8C02-C0CF3C158DA1}" dt="2024-01-16T16:49:12.765" v="1311"/>
          <ac:spMkLst>
            <pc:docMk/>
            <pc:sldMk cId="320383326" sldId="270"/>
            <ac:spMk id="9" creationId="{A986F99F-2461-CD04-8899-B173B5CFDFD4}"/>
          </ac:spMkLst>
        </pc:spChg>
        <pc:spChg chg="add mod">
          <ac:chgData name="Needham, Michael" userId="eaebe2e5-9e12-4908-b36d-e7ce1881d394" providerId="ADAL" clId="{55F0C97D-D1E9-43B6-8C02-C0CF3C158DA1}" dt="2024-01-16T17:25:56.187" v="2440" actId="21"/>
          <ac:spMkLst>
            <pc:docMk/>
            <pc:sldMk cId="320383326" sldId="270"/>
            <ac:spMk id="10" creationId="{A7F2349C-D610-7B3A-6C61-D5AB0AB0E951}"/>
          </ac:spMkLst>
        </pc:spChg>
        <pc:spChg chg="add del mod">
          <ac:chgData name="Needham, Michael" userId="eaebe2e5-9e12-4908-b36d-e7ce1881d394" providerId="ADAL" clId="{55F0C97D-D1E9-43B6-8C02-C0CF3C158DA1}" dt="2024-01-16T17:22:25.968" v="2163" actId="478"/>
          <ac:spMkLst>
            <pc:docMk/>
            <pc:sldMk cId="320383326" sldId="270"/>
            <ac:spMk id="11" creationId="{2A5D6FB2-BB6D-AFC0-86E7-ED1FDE57ED31}"/>
          </ac:spMkLst>
        </pc:spChg>
        <pc:spChg chg="add">
          <ac:chgData name="Needham, Michael" userId="eaebe2e5-9e12-4908-b36d-e7ce1881d394" providerId="ADAL" clId="{55F0C97D-D1E9-43B6-8C02-C0CF3C158DA1}" dt="2024-01-16T16:29:20.990" v="679" actId="26606"/>
          <ac:spMkLst>
            <pc:docMk/>
            <pc:sldMk cId="320383326" sldId="270"/>
            <ac:spMk id="12" creationId="{7ED7575E-88D2-B771-681D-46A7E55415DD}"/>
          </ac:spMkLst>
        </pc:spChg>
        <pc:spChg chg="add mod">
          <ac:chgData name="Needham, Michael" userId="eaebe2e5-9e12-4908-b36d-e7ce1881d394" providerId="ADAL" clId="{55F0C97D-D1E9-43B6-8C02-C0CF3C158DA1}" dt="2024-01-16T17:50:37.221" v="3104"/>
          <ac:spMkLst>
            <pc:docMk/>
            <pc:sldMk cId="320383326" sldId="270"/>
            <ac:spMk id="13" creationId="{1C18F96D-C5A4-3C25-2939-08B8A4E8FAD0}"/>
          </ac:spMkLst>
        </pc:spChg>
        <pc:spChg chg="add mod">
          <ac:chgData name="Needham, Michael" userId="eaebe2e5-9e12-4908-b36d-e7ce1881d394" providerId="ADAL" clId="{55F0C97D-D1E9-43B6-8C02-C0CF3C158DA1}" dt="2024-01-16T17:28:43.348" v="2570" actId="1076"/>
          <ac:spMkLst>
            <pc:docMk/>
            <pc:sldMk cId="320383326" sldId="270"/>
            <ac:spMk id="15" creationId="{4935B4D6-7FC4-0255-5B21-179C7A752F2C}"/>
          </ac:spMkLst>
        </pc:spChg>
        <pc:picChg chg="add del mod">
          <ac:chgData name="Needham, Michael" userId="eaebe2e5-9e12-4908-b36d-e7ce1881d394" providerId="ADAL" clId="{55F0C97D-D1E9-43B6-8C02-C0CF3C158DA1}" dt="2024-01-16T16:49:24.468" v="1314" actId="478"/>
          <ac:picMkLst>
            <pc:docMk/>
            <pc:sldMk cId="320383326" sldId="270"/>
            <ac:picMk id="5" creationId="{E01E981B-B6CA-DE24-8196-7F6A2E544531}"/>
          </ac:picMkLst>
        </pc:picChg>
        <pc:picChg chg="add mod">
          <ac:chgData name="Needham, Michael" userId="eaebe2e5-9e12-4908-b36d-e7ce1881d394" providerId="ADAL" clId="{55F0C97D-D1E9-43B6-8C02-C0CF3C158DA1}" dt="2024-01-16T16:49:29.100" v="1315" actId="1076"/>
          <ac:picMkLst>
            <pc:docMk/>
            <pc:sldMk cId="320383326" sldId="270"/>
            <ac:picMk id="7" creationId="{282F9B98-FCD4-4E21-62F3-C057F3415E67}"/>
          </ac:picMkLst>
        </pc:picChg>
        <pc:cxnChg chg="add">
          <ac:chgData name="Needham, Michael" userId="eaebe2e5-9e12-4908-b36d-e7ce1881d394" providerId="ADAL" clId="{55F0C97D-D1E9-43B6-8C02-C0CF3C158DA1}" dt="2024-01-16T16:29:20.990" v="679" actId="26606"/>
          <ac:cxnSpMkLst>
            <pc:docMk/>
            <pc:sldMk cId="320383326" sldId="270"/>
            <ac:cxnSpMk id="14" creationId="{249EDD1B-F94D-B4E6-ACAA-566B9A26FDE3}"/>
          </ac:cxnSpMkLst>
        </pc:cxnChg>
      </pc:sldChg>
      <pc:sldChg chg="addSp delSp modSp add mod ord">
        <pc:chgData name="Needham, Michael" userId="eaebe2e5-9e12-4908-b36d-e7ce1881d394" providerId="ADAL" clId="{55F0C97D-D1E9-43B6-8C02-C0CF3C158DA1}" dt="2024-01-16T18:04:00.623" v="3452" actId="14100"/>
        <pc:sldMkLst>
          <pc:docMk/>
          <pc:sldMk cId="2255624212" sldId="271"/>
        </pc:sldMkLst>
        <pc:spChg chg="add mod">
          <ac:chgData name="Needham, Michael" userId="eaebe2e5-9e12-4908-b36d-e7ce1881d394" providerId="ADAL" clId="{55F0C97D-D1E9-43B6-8C02-C0CF3C158DA1}" dt="2024-01-16T16:48:37.467" v="1308" actId="6549"/>
          <ac:spMkLst>
            <pc:docMk/>
            <pc:sldMk cId="2255624212" sldId="271"/>
            <ac:spMk id="10" creationId="{AED43705-4C6C-0171-184F-634C4F134A0D}"/>
          </ac:spMkLst>
        </pc:spChg>
        <pc:picChg chg="add del mod">
          <ac:chgData name="Needham, Michael" userId="eaebe2e5-9e12-4908-b36d-e7ce1881d394" providerId="ADAL" clId="{55F0C97D-D1E9-43B6-8C02-C0CF3C158DA1}" dt="2024-01-16T16:34:47.559" v="708" actId="21"/>
          <ac:picMkLst>
            <pc:docMk/>
            <pc:sldMk cId="2255624212" sldId="271"/>
            <ac:picMk id="4" creationId="{2C320664-0A6D-4433-121A-BB5040973C0E}"/>
          </ac:picMkLst>
        </pc:picChg>
        <pc:picChg chg="add del mod">
          <ac:chgData name="Needham, Michael" userId="eaebe2e5-9e12-4908-b36d-e7ce1881d394" providerId="ADAL" clId="{55F0C97D-D1E9-43B6-8C02-C0CF3C158DA1}" dt="2024-01-16T16:36:29" v="717" actId="478"/>
          <ac:picMkLst>
            <pc:docMk/>
            <pc:sldMk cId="2255624212" sldId="271"/>
            <ac:picMk id="5" creationId="{51B17659-CD4E-254A-E197-A181A9426470}"/>
          </ac:picMkLst>
        </pc:picChg>
        <pc:picChg chg="add del mod">
          <ac:chgData name="Needham, Michael" userId="eaebe2e5-9e12-4908-b36d-e7ce1881d394" providerId="ADAL" clId="{55F0C97D-D1E9-43B6-8C02-C0CF3C158DA1}" dt="2024-01-16T16:36:52.926" v="722" actId="478"/>
          <ac:picMkLst>
            <pc:docMk/>
            <pc:sldMk cId="2255624212" sldId="271"/>
            <ac:picMk id="7" creationId="{AF26AFE9-E0EC-A9CA-B3D5-970D5ADD7190}"/>
          </ac:picMkLst>
        </pc:picChg>
        <pc:picChg chg="add mod">
          <ac:chgData name="Needham, Michael" userId="eaebe2e5-9e12-4908-b36d-e7ce1881d394" providerId="ADAL" clId="{55F0C97D-D1E9-43B6-8C02-C0CF3C158DA1}" dt="2024-01-16T18:04:00.623" v="3452" actId="14100"/>
          <ac:picMkLst>
            <pc:docMk/>
            <pc:sldMk cId="2255624212" sldId="271"/>
            <ac:picMk id="9" creationId="{CC03AC56-D94D-B28F-5FC2-468C88FC36C6}"/>
          </ac:picMkLst>
        </pc:picChg>
        <pc:picChg chg="del">
          <ac:chgData name="Needham, Michael" userId="eaebe2e5-9e12-4908-b36d-e7ce1881d394" providerId="ADAL" clId="{55F0C97D-D1E9-43B6-8C02-C0CF3C158DA1}" dt="2024-01-16T16:34:48.519" v="709" actId="478"/>
          <ac:picMkLst>
            <pc:docMk/>
            <pc:sldMk cId="2255624212" sldId="271"/>
            <ac:picMk id="15" creationId="{068FD6D0-2570-A11D-0DCE-95CC142CA36F}"/>
          </ac:picMkLst>
        </pc:picChg>
      </pc:sldChg>
      <pc:sldChg chg="addSp delSp modSp new mod">
        <pc:chgData name="Needham, Michael" userId="eaebe2e5-9e12-4908-b36d-e7ce1881d394" providerId="ADAL" clId="{55F0C97D-D1E9-43B6-8C02-C0CF3C158DA1}" dt="2024-01-16T17:16:48.155" v="1937" actId="20577"/>
        <pc:sldMkLst>
          <pc:docMk/>
          <pc:sldMk cId="4275190257" sldId="272"/>
        </pc:sldMkLst>
        <pc:spChg chg="mod">
          <ac:chgData name="Needham, Michael" userId="eaebe2e5-9e12-4908-b36d-e7ce1881d394" providerId="ADAL" clId="{55F0C97D-D1E9-43B6-8C02-C0CF3C158DA1}" dt="2024-01-16T16:50:51.411" v="1341" actId="5793"/>
          <ac:spMkLst>
            <pc:docMk/>
            <pc:sldMk cId="4275190257" sldId="272"/>
            <ac:spMk id="2" creationId="{8E34E0AC-5265-AFFC-D810-1AEE612F42CA}"/>
          </ac:spMkLst>
        </pc:spChg>
        <pc:spChg chg="del">
          <ac:chgData name="Needham, Michael" userId="eaebe2e5-9e12-4908-b36d-e7ce1881d394" providerId="ADAL" clId="{55F0C97D-D1E9-43B6-8C02-C0CF3C158DA1}" dt="2024-01-16T16:50:46.399" v="1320" actId="478"/>
          <ac:spMkLst>
            <pc:docMk/>
            <pc:sldMk cId="4275190257" sldId="272"/>
            <ac:spMk id="3" creationId="{A443FEB3-7FE7-BBA3-D9A6-E6FEEFC7D957}"/>
          </ac:spMkLst>
        </pc:spChg>
        <pc:spChg chg="add mod">
          <ac:chgData name="Needham, Michael" userId="eaebe2e5-9e12-4908-b36d-e7ce1881d394" providerId="ADAL" clId="{55F0C97D-D1E9-43B6-8C02-C0CF3C158DA1}" dt="2024-01-16T17:16:48.155" v="1937" actId="20577"/>
          <ac:spMkLst>
            <pc:docMk/>
            <pc:sldMk cId="4275190257" sldId="272"/>
            <ac:spMk id="24" creationId="{685725F6-EDAF-BF57-EC5D-E96B69F9D022}"/>
          </ac:spMkLst>
        </pc:spChg>
        <pc:picChg chg="add mod">
          <ac:chgData name="Needham, Michael" userId="eaebe2e5-9e12-4908-b36d-e7ce1881d394" providerId="ADAL" clId="{55F0C97D-D1E9-43B6-8C02-C0CF3C158DA1}" dt="2024-01-16T16:50:57.986" v="1343" actId="14100"/>
          <ac:picMkLst>
            <pc:docMk/>
            <pc:sldMk cId="4275190257" sldId="272"/>
            <ac:picMk id="5" creationId="{D0E60FD1-E644-1F1A-0F40-2B5E1F0DED30}"/>
          </ac:picMkLst>
        </pc:picChg>
        <pc:inkChg chg="add del">
          <ac:chgData name="Needham, Michael" userId="eaebe2e5-9e12-4908-b36d-e7ce1881d394" providerId="ADAL" clId="{55F0C97D-D1E9-43B6-8C02-C0CF3C158DA1}" dt="2024-01-16T16:52:50.026" v="1355" actId="478"/>
          <ac:inkMkLst>
            <pc:docMk/>
            <pc:sldMk cId="4275190257" sldId="272"/>
            <ac:inkMk id="6" creationId="{4CAC5E1C-52A8-E163-3DD9-25794306C36E}"/>
          </ac:inkMkLst>
        </pc:inkChg>
        <pc:inkChg chg="add del">
          <ac:chgData name="Needham, Michael" userId="eaebe2e5-9e12-4908-b36d-e7ce1881d394" providerId="ADAL" clId="{55F0C97D-D1E9-43B6-8C02-C0CF3C158DA1}" dt="2024-01-16T16:52:52.466" v="1358" actId="478"/>
          <ac:inkMkLst>
            <pc:docMk/>
            <pc:sldMk cId="4275190257" sldId="272"/>
            <ac:inkMk id="7" creationId="{26E8C67D-53C2-7203-563F-EA85AF465B56}"/>
          </ac:inkMkLst>
        </pc:inkChg>
        <pc:inkChg chg="add del">
          <ac:chgData name="Needham, Michael" userId="eaebe2e5-9e12-4908-b36d-e7ce1881d394" providerId="ADAL" clId="{55F0C97D-D1E9-43B6-8C02-C0CF3C158DA1}" dt="2024-01-16T16:52:50.560" v="1356" actId="478"/>
          <ac:inkMkLst>
            <pc:docMk/>
            <pc:sldMk cId="4275190257" sldId="272"/>
            <ac:inkMk id="8" creationId="{C65B5EDB-359F-049D-4226-64AFDEA61E56}"/>
          </ac:inkMkLst>
        </pc:inkChg>
        <pc:inkChg chg="add del">
          <ac:chgData name="Needham, Michael" userId="eaebe2e5-9e12-4908-b36d-e7ce1881d394" providerId="ADAL" clId="{55F0C97D-D1E9-43B6-8C02-C0CF3C158DA1}" dt="2024-01-16T16:52:51.449" v="1357" actId="478"/>
          <ac:inkMkLst>
            <pc:docMk/>
            <pc:sldMk cId="4275190257" sldId="272"/>
            <ac:inkMk id="9" creationId="{0C9E9BE2-F950-5C18-8577-CE8E2DBF7068}"/>
          </ac:inkMkLst>
        </pc:inkChg>
        <pc:inkChg chg="add del">
          <ac:chgData name="Needham, Michael" userId="eaebe2e5-9e12-4908-b36d-e7ce1881d394" providerId="ADAL" clId="{55F0C97D-D1E9-43B6-8C02-C0CF3C158DA1}" dt="2024-01-16T16:52:53.057" v="1359" actId="478"/>
          <ac:inkMkLst>
            <pc:docMk/>
            <pc:sldMk cId="4275190257" sldId="272"/>
            <ac:inkMk id="10" creationId="{91143D2D-A59F-85E9-A9CB-B54380532556}"/>
          </ac:inkMkLst>
        </pc:inkChg>
        <pc:inkChg chg="add del">
          <ac:chgData name="Needham, Michael" userId="eaebe2e5-9e12-4908-b36d-e7ce1881d394" providerId="ADAL" clId="{55F0C97D-D1E9-43B6-8C02-C0CF3C158DA1}" dt="2024-01-16T16:52:53.547" v="1360" actId="478"/>
          <ac:inkMkLst>
            <pc:docMk/>
            <pc:sldMk cId="4275190257" sldId="272"/>
            <ac:inkMk id="11" creationId="{CA34A5E1-8AF9-3857-8960-BA7BB1C8EAD7}"/>
          </ac:inkMkLst>
        </pc:inkChg>
        <pc:inkChg chg="add del">
          <ac:chgData name="Needham, Michael" userId="eaebe2e5-9e12-4908-b36d-e7ce1881d394" providerId="ADAL" clId="{55F0C97D-D1E9-43B6-8C02-C0CF3C158DA1}" dt="2024-01-16T16:52:46.502" v="1354" actId="478"/>
          <ac:inkMkLst>
            <pc:docMk/>
            <pc:sldMk cId="4275190257" sldId="272"/>
            <ac:inkMk id="12" creationId="{F04568A9-33F1-02E5-E751-5634BF5EC2D5}"/>
          </ac:inkMkLst>
        </pc:inkChg>
        <pc:inkChg chg="add del">
          <ac:chgData name="Needham, Michael" userId="eaebe2e5-9e12-4908-b36d-e7ce1881d394" providerId="ADAL" clId="{55F0C97D-D1E9-43B6-8C02-C0CF3C158DA1}" dt="2024-01-16T16:52:46.502" v="1354" actId="478"/>
          <ac:inkMkLst>
            <pc:docMk/>
            <pc:sldMk cId="4275190257" sldId="272"/>
            <ac:inkMk id="13" creationId="{7AAA2BFA-53DE-B105-161A-9F0465D5B373}"/>
          </ac:inkMkLst>
        </pc:inkChg>
        <pc:inkChg chg="add del">
          <ac:chgData name="Needham, Michael" userId="eaebe2e5-9e12-4908-b36d-e7ce1881d394" providerId="ADAL" clId="{55F0C97D-D1E9-43B6-8C02-C0CF3C158DA1}" dt="2024-01-16T16:52:30.070" v="1353" actId="478"/>
          <ac:inkMkLst>
            <pc:docMk/>
            <pc:sldMk cId="4275190257" sldId="272"/>
            <ac:inkMk id="14" creationId="{637D72A8-77EC-E968-8790-3F829430225D}"/>
          </ac:inkMkLst>
        </pc:inkChg>
        <pc:inkChg chg="add">
          <ac:chgData name="Needham, Michael" userId="eaebe2e5-9e12-4908-b36d-e7ce1881d394" providerId="ADAL" clId="{55F0C97D-D1E9-43B6-8C02-C0CF3C158DA1}" dt="2024-01-16T16:53:04.864" v="1361" actId="9405"/>
          <ac:inkMkLst>
            <pc:docMk/>
            <pc:sldMk cId="4275190257" sldId="272"/>
            <ac:inkMk id="15" creationId="{7E97ADA8-C545-B3EC-9F24-B67DDEE36634}"/>
          </ac:inkMkLst>
        </pc:inkChg>
        <pc:inkChg chg="add">
          <ac:chgData name="Needham, Michael" userId="eaebe2e5-9e12-4908-b36d-e7ce1881d394" providerId="ADAL" clId="{55F0C97D-D1E9-43B6-8C02-C0CF3C158DA1}" dt="2024-01-16T16:53:10.748" v="1362" actId="9405"/>
          <ac:inkMkLst>
            <pc:docMk/>
            <pc:sldMk cId="4275190257" sldId="272"/>
            <ac:inkMk id="16" creationId="{BC385C03-868A-6944-BE7A-E015F8A44D77}"/>
          </ac:inkMkLst>
        </pc:inkChg>
        <pc:inkChg chg="add">
          <ac:chgData name="Needham, Michael" userId="eaebe2e5-9e12-4908-b36d-e7ce1881d394" providerId="ADAL" clId="{55F0C97D-D1E9-43B6-8C02-C0CF3C158DA1}" dt="2024-01-16T16:53:13.218" v="1363" actId="9405"/>
          <ac:inkMkLst>
            <pc:docMk/>
            <pc:sldMk cId="4275190257" sldId="272"/>
            <ac:inkMk id="17" creationId="{1111889D-4DD5-D35A-0ACF-F55A38A52558}"/>
          </ac:inkMkLst>
        </pc:inkChg>
        <pc:inkChg chg="add">
          <ac:chgData name="Needham, Michael" userId="eaebe2e5-9e12-4908-b36d-e7ce1881d394" providerId="ADAL" clId="{55F0C97D-D1E9-43B6-8C02-C0CF3C158DA1}" dt="2024-01-16T16:53:24.190" v="1364" actId="9405"/>
          <ac:inkMkLst>
            <pc:docMk/>
            <pc:sldMk cId="4275190257" sldId="272"/>
            <ac:inkMk id="18" creationId="{27D39E90-08B1-137F-820B-03829E964975}"/>
          </ac:inkMkLst>
        </pc:inkChg>
        <pc:inkChg chg="add">
          <ac:chgData name="Needham, Michael" userId="eaebe2e5-9e12-4908-b36d-e7ce1881d394" providerId="ADAL" clId="{55F0C97D-D1E9-43B6-8C02-C0CF3C158DA1}" dt="2024-01-16T16:53:28.912" v="1365" actId="9405"/>
          <ac:inkMkLst>
            <pc:docMk/>
            <pc:sldMk cId="4275190257" sldId="272"/>
            <ac:inkMk id="19" creationId="{5F87FB22-08D5-9672-9544-91D49C55072E}"/>
          </ac:inkMkLst>
        </pc:inkChg>
        <pc:inkChg chg="add">
          <ac:chgData name="Needham, Michael" userId="eaebe2e5-9e12-4908-b36d-e7ce1881d394" providerId="ADAL" clId="{55F0C97D-D1E9-43B6-8C02-C0CF3C158DA1}" dt="2024-01-16T16:53:33.227" v="1366" actId="9405"/>
          <ac:inkMkLst>
            <pc:docMk/>
            <pc:sldMk cId="4275190257" sldId="272"/>
            <ac:inkMk id="20" creationId="{2AB6521B-E008-076D-2657-9A47208AF9C1}"/>
          </ac:inkMkLst>
        </pc:inkChg>
        <pc:inkChg chg="add">
          <ac:chgData name="Needham, Michael" userId="eaebe2e5-9e12-4908-b36d-e7ce1881d394" providerId="ADAL" clId="{55F0C97D-D1E9-43B6-8C02-C0CF3C158DA1}" dt="2024-01-16T16:53:36.892" v="1367" actId="9405"/>
          <ac:inkMkLst>
            <pc:docMk/>
            <pc:sldMk cId="4275190257" sldId="272"/>
            <ac:inkMk id="21" creationId="{E901CBEA-6103-92E0-DCB0-481A5EC35BA2}"/>
          </ac:inkMkLst>
        </pc:inkChg>
        <pc:inkChg chg="add">
          <ac:chgData name="Needham, Michael" userId="eaebe2e5-9e12-4908-b36d-e7ce1881d394" providerId="ADAL" clId="{55F0C97D-D1E9-43B6-8C02-C0CF3C158DA1}" dt="2024-01-16T16:53:42.884" v="1368" actId="9405"/>
          <ac:inkMkLst>
            <pc:docMk/>
            <pc:sldMk cId="4275190257" sldId="272"/>
            <ac:inkMk id="22" creationId="{FDC64F30-5AB7-3153-20A7-F71E48F42B85}"/>
          </ac:inkMkLst>
        </pc:inkChg>
        <pc:inkChg chg="add">
          <ac:chgData name="Needham, Michael" userId="eaebe2e5-9e12-4908-b36d-e7ce1881d394" providerId="ADAL" clId="{55F0C97D-D1E9-43B6-8C02-C0CF3C158DA1}" dt="2024-01-16T16:53:46.427" v="1369" actId="9405"/>
          <ac:inkMkLst>
            <pc:docMk/>
            <pc:sldMk cId="4275190257" sldId="272"/>
            <ac:inkMk id="23" creationId="{8B5C497D-D5E7-AB06-72A6-12B1E2563803}"/>
          </ac:inkMkLst>
        </pc:inkChg>
      </pc:sldChg>
      <pc:sldChg chg="modSp new mod">
        <pc:chgData name="Needham, Michael" userId="eaebe2e5-9e12-4908-b36d-e7ce1881d394" providerId="ADAL" clId="{55F0C97D-D1E9-43B6-8C02-C0CF3C158DA1}" dt="2024-01-16T17:56:23.331" v="3375" actId="20577"/>
        <pc:sldMkLst>
          <pc:docMk/>
          <pc:sldMk cId="4103391227" sldId="273"/>
        </pc:sldMkLst>
        <pc:spChg chg="mod">
          <ac:chgData name="Needham, Michael" userId="eaebe2e5-9e12-4908-b36d-e7ce1881d394" providerId="ADAL" clId="{55F0C97D-D1E9-43B6-8C02-C0CF3C158DA1}" dt="2024-01-16T17:51:49.472" v="3160" actId="20577"/>
          <ac:spMkLst>
            <pc:docMk/>
            <pc:sldMk cId="4103391227" sldId="273"/>
            <ac:spMk id="2" creationId="{086B0066-5E72-53D3-D0B1-5D3394632039}"/>
          </ac:spMkLst>
        </pc:spChg>
        <pc:spChg chg="mod">
          <ac:chgData name="Needham, Michael" userId="eaebe2e5-9e12-4908-b36d-e7ce1881d394" providerId="ADAL" clId="{55F0C97D-D1E9-43B6-8C02-C0CF3C158DA1}" dt="2024-01-16T17:56:23.331" v="3375" actId="20577"/>
          <ac:spMkLst>
            <pc:docMk/>
            <pc:sldMk cId="4103391227" sldId="273"/>
            <ac:spMk id="3" creationId="{2BB19AB6-F570-8279-D77A-156EA2BF1E40}"/>
          </ac:spMkLst>
        </pc:spChg>
      </pc:sldChg>
      <pc:sldChg chg="addSp delSp modSp new mod ord">
        <pc:chgData name="Needham, Michael" userId="eaebe2e5-9e12-4908-b36d-e7ce1881d394" providerId="ADAL" clId="{55F0C97D-D1E9-43B6-8C02-C0CF3C158DA1}" dt="2024-01-16T18:04:46.102" v="3456"/>
        <pc:sldMkLst>
          <pc:docMk/>
          <pc:sldMk cId="2850277060" sldId="274"/>
        </pc:sldMkLst>
        <pc:spChg chg="mod">
          <ac:chgData name="Needham, Michael" userId="eaebe2e5-9e12-4908-b36d-e7ce1881d394" providerId="ADAL" clId="{55F0C97D-D1E9-43B6-8C02-C0CF3C158DA1}" dt="2024-01-16T17:57:42.212" v="3421" actId="20577"/>
          <ac:spMkLst>
            <pc:docMk/>
            <pc:sldMk cId="2850277060" sldId="274"/>
            <ac:spMk id="2" creationId="{D542B9A0-38FD-C4CD-DC9E-FC74FED7C6FD}"/>
          </ac:spMkLst>
        </pc:spChg>
        <pc:spChg chg="del">
          <ac:chgData name="Needham, Michael" userId="eaebe2e5-9e12-4908-b36d-e7ce1881d394" providerId="ADAL" clId="{55F0C97D-D1E9-43B6-8C02-C0CF3C158DA1}" dt="2024-01-16T17:57:08.135" v="3377"/>
          <ac:spMkLst>
            <pc:docMk/>
            <pc:sldMk cId="2850277060" sldId="274"/>
            <ac:spMk id="3" creationId="{8813CAA3-1081-E14A-F3B6-85B035C0A91B}"/>
          </ac:spMkLst>
        </pc:spChg>
        <pc:picChg chg="add mod">
          <ac:chgData name="Needham, Michael" userId="eaebe2e5-9e12-4908-b36d-e7ce1881d394" providerId="ADAL" clId="{55F0C97D-D1E9-43B6-8C02-C0CF3C158DA1}" dt="2024-01-16T17:57:45.963" v="3422" actId="1076"/>
          <ac:picMkLst>
            <pc:docMk/>
            <pc:sldMk cId="2850277060" sldId="274"/>
            <ac:picMk id="5" creationId="{C69D1858-FBA4-ABAA-BDD7-08F2BC51A9BB}"/>
          </ac:picMkLst>
        </pc:picChg>
      </pc:sldChg>
      <pc:sldChg chg="addSp delSp modSp new mod">
        <pc:chgData name="Needham, Michael" userId="eaebe2e5-9e12-4908-b36d-e7ce1881d394" providerId="ADAL" clId="{55F0C97D-D1E9-43B6-8C02-C0CF3C158DA1}" dt="2024-01-16T18:14:38.836" v="3838" actId="20577"/>
        <pc:sldMkLst>
          <pc:docMk/>
          <pc:sldMk cId="590632790" sldId="275"/>
        </pc:sldMkLst>
        <pc:spChg chg="mod">
          <ac:chgData name="Needham, Michael" userId="eaebe2e5-9e12-4908-b36d-e7ce1881d394" providerId="ADAL" clId="{55F0C97D-D1E9-43B6-8C02-C0CF3C158DA1}" dt="2024-01-16T18:09:38.967" v="3467" actId="20577"/>
          <ac:spMkLst>
            <pc:docMk/>
            <pc:sldMk cId="590632790" sldId="275"/>
            <ac:spMk id="2" creationId="{DCA8793D-EAE8-C8BB-DF33-9EFC31D59057}"/>
          </ac:spMkLst>
        </pc:spChg>
        <pc:spChg chg="del">
          <ac:chgData name="Needham, Michael" userId="eaebe2e5-9e12-4908-b36d-e7ce1881d394" providerId="ADAL" clId="{55F0C97D-D1E9-43B6-8C02-C0CF3C158DA1}" dt="2024-01-16T18:11:49.792" v="3529" actId="478"/>
          <ac:spMkLst>
            <pc:docMk/>
            <pc:sldMk cId="590632790" sldId="275"/>
            <ac:spMk id="3" creationId="{70396C69-A528-918E-C588-D869454E64B4}"/>
          </ac:spMkLst>
        </pc:spChg>
        <pc:spChg chg="mod">
          <ac:chgData name="Needham, Michael" userId="eaebe2e5-9e12-4908-b36d-e7ce1881d394" providerId="ADAL" clId="{55F0C97D-D1E9-43B6-8C02-C0CF3C158DA1}" dt="2024-01-16T18:14:38.836" v="3838" actId="20577"/>
          <ac:spMkLst>
            <pc:docMk/>
            <pc:sldMk cId="590632790" sldId="275"/>
            <ac:spMk id="4" creationId="{7798C911-140B-7330-9154-7C62787A174E}"/>
          </ac:spMkLst>
        </pc:spChg>
        <pc:picChg chg="add mod">
          <ac:chgData name="Needham, Michael" userId="eaebe2e5-9e12-4908-b36d-e7ce1881d394" providerId="ADAL" clId="{55F0C97D-D1E9-43B6-8C02-C0CF3C158DA1}" dt="2024-01-16T18:11:47.778" v="3528" actId="1076"/>
          <ac:picMkLst>
            <pc:docMk/>
            <pc:sldMk cId="590632790" sldId="275"/>
            <ac:picMk id="1026" creationId="{F745B36F-4D1D-8C3A-5065-28ED635340A4}"/>
          </ac:picMkLst>
        </pc:picChg>
      </pc:sldChg>
      <pc:sldChg chg="modSp new mod">
        <pc:chgData name="Needham, Michael" userId="eaebe2e5-9e12-4908-b36d-e7ce1881d394" providerId="ADAL" clId="{55F0C97D-D1E9-43B6-8C02-C0CF3C158DA1}" dt="2024-01-19T14:28:23.014" v="3888" actId="20577"/>
        <pc:sldMkLst>
          <pc:docMk/>
          <pc:sldMk cId="2532410232" sldId="276"/>
        </pc:sldMkLst>
        <pc:spChg chg="mod">
          <ac:chgData name="Needham, Michael" userId="eaebe2e5-9e12-4908-b36d-e7ce1881d394" providerId="ADAL" clId="{55F0C97D-D1E9-43B6-8C02-C0CF3C158DA1}" dt="2024-01-19T14:28:23.014" v="3888" actId="20577"/>
          <ac:spMkLst>
            <pc:docMk/>
            <pc:sldMk cId="2532410232" sldId="276"/>
            <ac:spMk id="2" creationId="{8A932305-3E3E-34A0-B496-FA5E58E2DC49}"/>
          </ac:spMkLst>
        </pc:spChg>
      </pc:sldChg>
      <pc:sldChg chg="new del ord">
        <pc:chgData name="Needham, Michael" userId="eaebe2e5-9e12-4908-b36d-e7ce1881d394" providerId="ADAL" clId="{55F0C97D-D1E9-43B6-8C02-C0CF3C158DA1}" dt="2024-01-19T14:28:03.109" v="3860" actId="47"/>
        <pc:sldMkLst>
          <pc:docMk/>
          <pc:sldMk cId="2585902772" sldId="276"/>
        </pc:sldMkLst>
      </pc:sldChg>
      <pc:sldChg chg="addSp delSp modSp new mod">
        <pc:chgData name="Needham, Michael" userId="eaebe2e5-9e12-4908-b36d-e7ce1881d394" providerId="ADAL" clId="{55F0C97D-D1E9-43B6-8C02-C0CF3C158DA1}" dt="2024-01-19T14:31:23.388" v="3918" actId="14100"/>
        <pc:sldMkLst>
          <pc:docMk/>
          <pc:sldMk cId="3864886313" sldId="277"/>
        </pc:sldMkLst>
        <pc:spChg chg="del">
          <ac:chgData name="Needham, Michael" userId="eaebe2e5-9e12-4908-b36d-e7ce1881d394" providerId="ADAL" clId="{55F0C97D-D1E9-43B6-8C02-C0CF3C158DA1}" dt="2024-01-19T14:28:50.057" v="3895" actId="478"/>
          <ac:spMkLst>
            <pc:docMk/>
            <pc:sldMk cId="3864886313" sldId="277"/>
            <ac:spMk id="2" creationId="{C06B2ACA-2781-04C1-CF82-DF9E894156B1}"/>
          </ac:spMkLst>
        </pc:spChg>
        <pc:spChg chg="del">
          <ac:chgData name="Needham, Michael" userId="eaebe2e5-9e12-4908-b36d-e7ce1881d394" providerId="ADAL" clId="{55F0C97D-D1E9-43B6-8C02-C0CF3C158DA1}" dt="2024-01-19T14:28:48.600" v="3894" actId="478"/>
          <ac:spMkLst>
            <pc:docMk/>
            <pc:sldMk cId="3864886313" sldId="277"/>
            <ac:spMk id="3" creationId="{6DE07000-20D1-2257-1506-0720B51031C8}"/>
          </ac:spMkLst>
        </pc:spChg>
        <pc:graphicFrameChg chg="add del mod modGraphic">
          <ac:chgData name="Needham, Michael" userId="eaebe2e5-9e12-4908-b36d-e7ce1881d394" providerId="ADAL" clId="{55F0C97D-D1E9-43B6-8C02-C0CF3C158DA1}" dt="2024-01-19T14:30:00.292" v="3914" actId="478"/>
          <ac:graphicFrameMkLst>
            <pc:docMk/>
            <pc:sldMk cId="3864886313" sldId="277"/>
            <ac:graphicFrameMk id="7" creationId="{5296E4F9-AFAE-D082-52F2-F6529B95A7C7}"/>
          </ac:graphicFrameMkLst>
        </pc:graphicFrameChg>
        <pc:graphicFrameChg chg="add mod modGraphic">
          <ac:chgData name="Needham, Michael" userId="eaebe2e5-9e12-4908-b36d-e7ce1881d394" providerId="ADAL" clId="{55F0C97D-D1E9-43B6-8C02-C0CF3C158DA1}" dt="2024-01-19T14:31:23.388" v="3918" actId="14100"/>
          <ac:graphicFrameMkLst>
            <pc:docMk/>
            <pc:sldMk cId="3864886313" sldId="277"/>
            <ac:graphicFrameMk id="8" creationId="{219E5B2E-1A2B-4932-30E2-CBD9D3C3C6F7}"/>
          </ac:graphicFrameMkLst>
        </pc:graphicFrameChg>
        <pc:picChg chg="add mod">
          <ac:chgData name="Needham, Michael" userId="eaebe2e5-9e12-4908-b36d-e7ce1881d394" providerId="ADAL" clId="{55F0C97D-D1E9-43B6-8C02-C0CF3C158DA1}" dt="2024-01-19T14:28:56.555" v="3896" actId="1076"/>
          <ac:picMkLst>
            <pc:docMk/>
            <pc:sldMk cId="3864886313" sldId="277"/>
            <ac:picMk id="6" creationId="{DFE721C4-F7AE-7FCC-9FAF-E8EE37E8BEF6}"/>
          </ac:picMkLst>
        </pc:picChg>
      </pc:sldChg>
      <pc:sldChg chg="addSp modSp new mod">
        <pc:chgData name="Needham, Michael" userId="eaebe2e5-9e12-4908-b36d-e7ce1881d394" providerId="ADAL" clId="{55F0C97D-D1E9-43B6-8C02-C0CF3C158DA1}" dt="2024-01-19T14:29:39.556" v="3910" actId="1076"/>
        <pc:sldMkLst>
          <pc:docMk/>
          <pc:sldMk cId="3475187247" sldId="278"/>
        </pc:sldMkLst>
        <pc:picChg chg="add mod">
          <ac:chgData name="Needham, Michael" userId="eaebe2e5-9e12-4908-b36d-e7ce1881d394" providerId="ADAL" clId="{55F0C97D-D1E9-43B6-8C02-C0CF3C158DA1}" dt="2024-01-19T14:29:39.556" v="3910" actId="1076"/>
          <ac:picMkLst>
            <pc:docMk/>
            <pc:sldMk cId="3475187247" sldId="278"/>
            <ac:picMk id="3" creationId="{DFEF0818-651E-4BFD-CC04-8C48B9FACEF0}"/>
          </ac:picMkLst>
        </pc:picChg>
        <pc:picChg chg="add mod ord">
          <ac:chgData name="Needham, Michael" userId="eaebe2e5-9e12-4908-b36d-e7ce1881d394" providerId="ADAL" clId="{55F0C97D-D1E9-43B6-8C02-C0CF3C158DA1}" dt="2024-01-19T14:29:36.115" v="3909" actId="14100"/>
          <ac:picMkLst>
            <pc:docMk/>
            <pc:sldMk cId="3475187247" sldId="278"/>
            <ac:picMk id="4" creationId="{C69924E1-B81B-06AE-4F8E-CC93E01FF4D7}"/>
          </ac:picMkLst>
        </pc:picChg>
      </pc:sldChg>
    </pc:docChg>
  </pc:docChgLst>
  <pc:docChgLst>
    <pc:chgData name="Baker, Kirk" userId="db297771-ee7e-47b9-ad4f-13b6498c1033" providerId="ADAL" clId="{F0163E13-FA57-4E23-978B-3F0938D8EB42}"/>
    <pc:docChg chg="custSel addSld modSld">
      <pc:chgData name="Baker, Kirk" userId="db297771-ee7e-47b9-ad4f-13b6498c1033" providerId="ADAL" clId="{F0163E13-FA57-4E23-978B-3F0938D8EB42}" dt="2024-10-09T01:45:33.653" v="301" actId="20577"/>
      <pc:docMkLst>
        <pc:docMk/>
      </pc:docMkLst>
      <pc:sldChg chg="addSp delSp modSp new mod">
        <pc:chgData name="Baker, Kirk" userId="db297771-ee7e-47b9-ad4f-13b6498c1033" providerId="ADAL" clId="{F0163E13-FA57-4E23-978B-3F0938D8EB42}" dt="2024-10-09T01:42:45.006" v="16" actId="14100"/>
        <pc:sldMkLst>
          <pc:docMk/>
          <pc:sldMk cId="2513947719" sldId="279"/>
        </pc:sldMkLst>
        <pc:spChg chg="del">
          <ac:chgData name="Baker, Kirk" userId="db297771-ee7e-47b9-ad4f-13b6498c1033" providerId="ADAL" clId="{F0163E13-FA57-4E23-978B-3F0938D8EB42}" dt="2024-10-09T01:42:16.987" v="1"/>
          <ac:spMkLst>
            <pc:docMk/>
            <pc:sldMk cId="2513947719" sldId="279"/>
            <ac:spMk id="3" creationId="{00D3F03F-3D0F-699A-045D-67079C861498}"/>
          </ac:spMkLst>
        </pc:spChg>
        <pc:picChg chg="add mod">
          <ac:chgData name="Baker, Kirk" userId="db297771-ee7e-47b9-ad4f-13b6498c1033" providerId="ADAL" clId="{F0163E13-FA57-4E23-978B-3F0938D8EB42}" dt="2024-10-09T01:42:45.006" v="16" actId="14100"/>
          <ac:picMkLst>
            <pc:docMk/>
            <pc:sldMk cId="2513947719" sldId="279"/>
            <ac:picMk id="6" creationId="{A55C62EB-7466-BDB5-7645-20D2E60AE68C}"/>
          </ac:picMkLst>
        </pc:picChg>
        <pc:picChg chg="add mod">
          <ac:chgData name="Baker, Kirk" userId="db297771-ee7e-47b9-ad4f-13b6498c1033" providerId="ADAL" clId="{F0163E13-FA57-4E23-978B-3F0938D8EB42}" dt="2024-10-09T01:42:42.377" v="14" actId="1076"/>
          <ac:picMkLst>
            <pc:docMk/>
            <pc:sldMk cId="2513947719" sldId="279"/>
            <ac:picMk id="8" creationId="{CE94AA60-054B-D396-EC06-06F05BE377F1}"/>
          </ac:picMkLst>
        </pc:picChg>
      </pc:sldChg>
      <pc:sldChg chg="modSp new mod">
        <pc:chgData name="Baker, Kirk" userId="db297771-ee7e-47b9-ad4f-13b6498c1033" providerId="ADAL" clId="{F0163E13-FA57-4E23-978B-3F0938D8EB42}" dt="2024-10-09T01:43:09.737" v="20" actId="12"/>
        <pc:sldMkLst>
          <pc:docMk/>
          <pc:sldMk cId="448001919" sldId="280"/>
        </pc:sldMkLst>
        <pc:spChg chg="mod">
          <ac:chgData name="Baker, Kirk" userId="db297771-ee7e-47b9-ad4f-13b6498c1033" providerId="ADAL" clId="{F0163E13-FA57-4E23-978B-3F0938D8EB42}" dt="2024-10-09T01:43:09.737" v="20" actId="12"/>
          <ac:spMkLst>
            <pc:docMk/>
            <pc:sldMk cId="448001919" sldId="280"/>
            <ac:spMk id="3" creationId="{E897560A-456A-F1B1-4BB7-D19735423F93}"/>
          </ac:spMkLst>
        </pc:spChg>
      </pc:sldChg>
      <pc:sldChg chg="modSp new mod">
        <pc:chgData name="Baker, Kirk" userId="db297771-ee7e-47b9-ad4f-13b6498c1033" providerId="ADAL" clId="{F0163E13-FA57-4E23-978B-3F0938D8EB42}" dt="2024-10-09T01:45:33.653" v="301" actId="20577"/>
        <pc:sldMkLst>
          <pc:docMk/>
          <pc:sldMk cId="2161715921" sldId="281"/>
        </pc:sldMkLst>
        <pc:spChg chg="mod">
          <ac:chgData name="Baker, Kirk" userId="db297771-ee7e-47b9-ad4f-13b6498c1033" providerId="ADAL" clId="{F0163E13-FA57-4E23-978B-3F0938D8EB42}" dt="2024-10-09T01:45:33.653" v="301" actId="20577"/>
          <ac:spMkLst>
            <pc:docMk/>
            <pc:sldMk cId="2161715921" sldId="281"/>
            <ac:spMk id="3" creationId="{6E4121D0-43AD-785D-70A5-7108BADF350F}"/>
          </ac:spMkLst>
        </pc:spChg>
      </pc:sldChg>
    </pc:docChg>
  </pc:docChgLst>
</pc:chgInfo>
</file>

<file path=ppt/diagrams/_rels/data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0.png"/><Relationship Id="rId1" Type="http://schemas.openxmlformats.org/officeDocument/2006/relationships/image" Target="../media/image90.png"/></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BC5FCF-3406-4481-973C-EC5BE35DDCF4}" type="doc">
      <dgm:prSet loTypeId="urn:microsoft.com/office/officeart/2008/layout/VerticalCurvedList" loCatId="list" qsTypeId="urn:microsoft.com/office/officeart/2005/8/quickstyle/simple3" qsCatId="simple" csTypeId="urn:microsoft.com/office/officeart/2005/8/colors/accent3_2" csCatId="accent3" phldr="1"/>
      <dgm:spPr/>
      <dgm:t>
        <a:bodyPr/>
        <a:lstStyle/>
        <a:p>
          <a:endParaRPr lang="en-US"/>
        </a:p>
      </dgm:t>
    </dgm:pt>
    <dgm:pt modelId="{0DB4AFC2-D0FE-4847-AFB2-CBB9D18A4A16}">
      <dgm:prSet/>
      <dgm:spPr/>
      <dgm:t>
        <a:bodyPr/>
        <a:lstStyle/>
        <a:p>
          <a:r>
            <a:rPr lang="en-US" b="1" dirty="0">
              <a:solidFill>
                <a:schemeClr val="accent2"/>
              </a:solidFill>
            </a:rPr>
            <a:t>Statistical Regression Modeling </a:t>
          </a:r>
          <a:r>
            <a:rPr lang="en-US" dirty="0"/>
            <a:t>is listed in the EPA exceptional event demonstration guidance as </a:t>
          </a:r>
          <a:r>
            <a:rPr lang="en-US" b="1" dirty="0">
              <a:solidFill>
                <a:schemeClr val="accent2"/>
              </a:solidFill>
            </a:rPr>
            <a:t>a way to provide additional evidence</a:t>
          </a:r>
          <a:r>
            <a:rPr lang="en-US" dirty="0">
              <a:solidFill>
                <a:schemeClr val="accent2"/>
              </a:solidFill>
            </a:rPr>
            <a:t> </a:t>
          </a:r>
          <a:r>
            <a:rPr lang="en-US" dirty="0"/>
            <a:t>that ozone measurements may have been influenced by wildfire smoke.</a:t>
          </a:r>
        </a:p>
      </dgm:t>
    </dgm:pt>
    <dgm:pt modelId="{63AE2054-EE62-4DB0-AAC1-79634E6DC385}" type="parTrans" cxnId="{052795EA-6D85-41AA-BB1F-768BDFCCC18A}">
      <dgm:prSet/>
      <dgm:spPr/>
      <dgm:t>
        <a:bodyPr/>
        <a:lstStyle/>
        <a:p>
          <a:endParaRPr lang="en-US"/>
        </a:p>
      </dgm:t>
    </dgm:pt>
    <dgm:pt modelId="{98A84207-DA42-4C08-86E4-DFA249271336}" type="sibTrans" cxnId="{052795EA-6D85-41AA-BB1F-768BDFCCC18A}">
      <dgm:prSet/>
      <dgm:spPr/>
      <dgm:t>
        <a:bodyPr/>
        <a:lstStyle/>
        <a:p>
          <a:endParaRPr lang="en-US"/>
        </a:p>
      </dgm:t>
    </dgm:pt>
    <dgm:pt modelId="{23BCFFC3-991D-4F2A-A271-05F9FC6BF00A}">
      <dgm:prSet/>
      <dgm:spPr/>
      <dgm:t>
        <a:bodyPr/>
        <a:lstStyle/>
        <a:p>
          <a:r>
            <a:rPr lang="en-US" dirty="0"/>
            <a:t>General Principle:</a:t>
          </a:r>
        </a:p>
      </dgm:t>
    </dgm:pt>
    <dgm:pt modelId="{CC86E277-4157-458D-AC91-849A0790E067}" type="parTrans" cxnId="{7C7389AD-D6D6-4DE7-8A1B-A78F51DD924D}">
      <dgm:prSet/>
      <dgm:spPr/>
      <dgm:t>
        <a:bodyPr/>
        <a:lstStyle/>
        <a:p>
          <a:endParaRPr lang="en-US"/>
        </a:p>
      </dgm:t>
    </dgm:pt>
    <dgm:pt modelId="{A88352BE-EF8D-46AD-B387-54C55DAEA344}" type="sibTrans" cxnId="{7C7389AD-D6D6-4DE7-8A1B-A78F51DD924D}">
      <dgm:prSet/>
      <dgm:spPr/>
      <dgm:t>
        <a:bodyPr/>
        <a:lstStyle/>
        <a:p>
          <a:endParaRPr lang="en-US"/>
        </a:p>
      </dgm:t>
    </dgm:pt>
    <dgm:pt modelId="{D801CEC0-DB82-44EB-9EDB-86B2A3664DDF}">
      <dgm:prSet/>
      <dgm:spPr/>
      <dgm:t>
        <a:bodyPr/>
        <a:lstStyle/>
        <a:p>
          <a:r>
            <a:rPr lang="en-US" dirty="0"/>
            <a:t>Use a statistical model to </a:t>
          </a:r>
          <a:r>
            <a:rPr lang="en-US" b="1" dirty="0">
              <a:solidFill>
                <a:schemeClr val="accent2"/>
              </a:solidFill>
            </a:rPr>
            <a:t>predict</a:t>
          </a:r>
          <a:r>
            <a:rPr lang="en-US" dirty="0"/>
            <a:t> ozone concentrations based </a:t>
          </a:r>
          <a:r>
            <a:rPr lang="en-US" b="1" dirty="0">
              <a:solidFill>
                <a:schemeClr val="accent5"/>
              </a:solidFill>
            </a:rPr>
            <a:t>only on meteorological variables</a:t>
          </a:r>
          <a:endParaRPr lang="en-US" dirty="0">
            <a:solidFill>
              <a:schemeClr val="accent5"/>
            </a:solidFill>
          </a:endParaRPr>
        </a:p>
      </dgm:t>
    </dgm:pt>
    <dgm:pt modelId="{C58806F4-E548-48E1-BB58-098F91851364}" type="parTrans" cxnId="{C31820C8-1032-4970-9E42-8F7BBE25163C}">
      <dgm:prSet/>
      <dgm:spPr/>
      <dgm:t>
        <a:bodyPr/>
        <a:lstStyle/>
        <a:p>
          <a:endParaRPr lang="en-US"/>
        </a:p>
      </dgm:t>
    </dgm:pt>
    <dgm:pt modelId="{73342D5D-E5D2-490B-A1D4-0D50BCBBF764}" type="sibTrans" cxnId="{C31820C8-1032-4970-9E42-8F7BBE25163C}">
      <dgm:prSet/>
      <dgm:spPr/>
      <dgm:t>
        <a:bodyPr/>
        <a:lstStyle/>
        <a:p>
          <a:endParaRPr lang="en-US"/>
        </a:p>
      </dgm:t>
    </dgm:pt>
    <dgm:pt modelId="{6EC445A6-F7F0-4FA9-96AC-137BE62E3EC7}">
      <dgm:prSet/>
      <dgm:spPr/>
      <dgm:t>
        <a:bodyPr/>
        <a:lstStyle/>
        <a:p>
          <a:r>
            <a:rPr lang="en-US" dirty="0"/>
            <a:t>Calculate the </a:t>
          </a:r>
          <a:r>
            <a:rPr lang="en-US" b="1" dirty="0">
              <a:solidFill>
                <a:schemeClr val="accent2"/>
              </a:solidFill>
            </a:rPr>
            <a:t>residual</a:t>
          </a:r>
          <a:r>
            <a:rPr lang="en-US" dirty="0"/>
            <a:t> between </a:t>
          </a:r>
          <a:r>
            <a:rPr lang="en-US" b="1" dirty="0">
              <a:solidFill>
                <a:schemeClr val="accent2"/>
              </a:solidFill>
            </a:rPr>
            <a:t>predicted</a:t>
          </a:r>
          <a:r>
            <a:rPr lang="en-US" dirty="0"/>
            <a:t> and </a:t>
          </a:r>
          <a:r>
            <a:rPr lang="en-US" b="1" dirty="0">
              <a:solidFill>
                <a:schemeClr val="accent2"/>
              </a:solidFill>
            </a:rPr>
            <a:t>observed</a:t>
          </a:r>
          <a:r>
            <a:rPr lang="en-US" dirty="0"/>
            <a:t> ozone concentrations</a:t>
          </a:r>
        </a:p>
      </dgm:t>
    </dgm:pt>
    <dgm:pt modelId="{363E6CB7-4335-4209-BFA4-2453DBB660C9}" type="parTrans" cxnId="{849A94FE-1333-4032-A313-4B1F07B6C7B8}">
      <dgm:prSet/>
      <dgm:spPr/>
      <dgm:t>
        <a:bodyPr/>
        <a:lstStyle/>
        <a:p>
          <a:endParaRPr lang="en-US"/>
        </a:p>
      </dgm:t>
    </dgm:pt>
    <dgm:pt modelId="{F9469BFA-CB96-448A-A0C5-7FBFF01B70F5}" type="sibTrans" cxnId="{849A94FE-1333-4032-A313-4B1F07B6C7B8}">
      <dgm:prSet/>
      <dgm:spPr/>
      <dgm:t>
        <a:bodyPr/>
        <a:lstStyle/>
        <a:p>
          <a:endParaRPr lang="en-US"/>
        </a:p>
      </dgm:t>
    </dgm:pt>
    <dgm:pt modelId="{5DB7BD14-AA87-45FB-A4E5-0F6B3D78A9B6}">
      <dgm:prSet/>
      <dgm:spPr/>
      <dgm:t>
        <a:bodyPr/>
        <a:lstStyle/>
        <a:p>
          <a:r>
            <a:rPr lang="en-US" dirty="0"/>
            <a:t>This </a:t>
          </a:r>
          <a:r>
            <a:rPr lang="en-US" b="1" dirty="0">
              <a:solidFill>
                <a:schemeClr val="accent2"/>
              </a:solidFill>
            </a:rPr>
            <a:t>residual</a:t>
          </a:r>
          <a:r>
            <a:rPr lang="en-US" b="1" dirty="0"/>
            <a:t> </a:t>
          </a:r>
          <a:r>
            <a:rPr lang="en-US" dirty="0"/>
            <a:t>provides an estimate (in ppb) of the impact of unincluded variables (i.e., smoke) on ozone </a:t>
          </a:r>
        </a:p>
      </dgm:t>
    </dgm:pt>
    <dgm:pt modelId="{95E76FC7-51A9-4382-84B5-F8D32A00A9B1}" type="parTrans" cxnId="{4DB9FFBA-3DBD-4F56-87E1-300276C3F8E9}">
      <dgm:prSet/>
      <dgm:spPr/>
      <dgm:t>
        <a:bodyPr/>
        <a:lstStyle/>
        <a:p>
          <a:endParaRPr lang="en-US"/>
        </a:p>
      </dgm:t>
    </dgm:pt>
    <dgm:pt modelId="{D06C634E-9EAE-4596-B119-C66DCDD03EEC}" type="sibTrans" cxnId="{4DB9FFBA-3DBD-4F56-87E1-300276C3F8E9}">
      <dgm:prSet/>
      <dgm:spPr/>
      <dgm:t>
        <a:bodyPr/>
        <a:lstStyle/>
        <a:p>
          <a:endParaRPr lang="en-US"/>
        </a:p>
      </dgm:t>
    </dgm:pt>
    <dgm:pt modelId="{920FFCFB-4F81-4B91-A7C7-9EB819DA8B9B}" type="pres">
      <dgm:prSet presAssocID="{3BBC5FCF-3406-4481-973C-EC5BE35DDCF4}" presName="Name0" presStyleCnt="0">
        <dgm:presLayoutVars>
          <dgm:chMax val="7"/>
          <dgm:chPref val="7"/>
          <dgm:dir/>
        </dgm:presLayoutVars>
      </dgm:prSet>
      <dgm:spPr/>
    </dgm:pt>
    <dgm:pt modelId="{9014ACC2-BD61-4D97-8A0A-DBA838E4269F}" type="pres">
      <dgm:prSet presAssocID="{3BBC5FCF-3406-4481-973C-EC5BE35DDCF4}" presName="Name1" presStyleCnt="0"/>
      <dgm:spPr/>
    </dgm:pt>
    <dgm:pt modelId="{8D2D5BC3-4547-49A4-B0A1-2C0FCD03DCC9}" type="pres">
      <dgm:prSet presAssocID="{3BBC5FCF-3406-4481-973C-EC5BE35DDCF4}" presName="cycle" presStyleCnt="0"/>
      <dgm:spPr/>
    </dgm:pt>
    <dgm:pt modelId="{9ED609D5-67D4-458E-863B-D0C1D4EF0AE8}" type="pres">
      <dgm:prSet presAssocID="{3BBC5FCF-3406-4481-973C-EC5BE35DDCF4}" presName="srcNode" presStyleLbl="node1" presStyleIdx="0" presStyleCnt="2"/>
      <dgm:spPr/>
    </dgm:pt>
    <dgm:pt modelId="{3D058014-6BE8-4C33-AE2F-034DFA291B8A}" type="pres">
      <dgm:prSet presAssocID="{3BBC5FCF-3406-4481-973C-EC5BE35DDCF4}" presName="conn" presStyleLbl="parChTrans1D2" presStyleIdx="0" presStyleCnt="1"/>
      <dgm:spPr/>
    </dgm:pt>
    <dgm:pt modelId="{48F9280F-0963-4E16-AC0D-1460435C48CD}" type="pres">
      <dgm:prSet presAssocID="{3BBC5FCF-3406-4481-973C-EC5BE35DDCF4}" presName="extraNode" presStyleLbl="node1" presStyleIdx="0" presStyleCnt="2"/>
      <dgm:spPr/>
    </dgm:pt>
    <dgm:pt modelId="{5AABB261-56F1-43C9-BE8E-1636F2F71C32}" type="pres">
      <dgm:prSet presAssocID="{3BBC5FCF-3406-4481-973C-EC5BE35DDCF4}" presName="dstNode" presStyleLbl="node1" presStyleIdx="0" presStyleCnt="2"/>
      <dgm:spPr/>
    </dgm:pt>
    <dgm:pt modelId="{F4346136-E1CF-425E-A58B-E18931AC6130}" type="pres">
      <dgm:prSet presAssocID="{0DB4AFC2-D0FE-4847-AFB2-CBB9D18A4A16}" presName="text_1" presStyleLbl="node1" presStyleIdx="0" presStyleCnt="2">
        <dgm:presLayoutVars>
          <dgm:bulletEnabled val="1"/>
        </dgm:presLayoutVars>
      </dgm:prSet>
      <dgm:spPr/>
    </dgm:pt>
    <dgm:pt modelId="{0283FCEC-174D-44B9-A96C-5C6902CB2F4C}" type="pres">
      <dgm:prSet presAssocID="{0DB4AFC2-D0FE-4847-AFB2-CBB9D18A4A16}" presName="accent_1" presStyleCnt="0"/>
      <dgm:spPr/>
    </dgm:pt>
    <dgm:pt modelId="{E8D68733-20B7-40E7-9887-510BD3ECC5E6}" type="pres">
      <dgm:prSet presAssocID="{0DB4AFC2-D0FE-4847-AFB2-CBB9D18A4A16}" presName="accentRepeatNode" presStyleLbl="solidFgAcc1" presStyleIdx="0" presStyleCnt="2"/>
      <dgm:spPr/>
    </dgm:pt>
    <dgm:pt modelId="{5A0CBF6D-5123-419E-9412-BD3B494D1D36}" type="pres">
      <dgm:prSet presAssocID="{23BCFFC3-991D-4F2A-A271-05F9FC6BF00A}" presName="text_2" presStyleLbl="node1" presStyleIdx="1" presStyleCnt="2">
        <dgm:presLayoutVars>
          <dgm:bulletEnabled val="1"/>
        </dgm:presLayoutVars>
      </dgm:prSet>
      <dgm:spPr/>
    </dgm:pt>
    <dgm:pt modelId="{B03E467A-3CE7-4800-B73E-875FA0F52DAC}" type="pres">
      <dgm:prSet presAssocID="{23BCFFC3-991D-4F2A-A271-05F9FC6BF00A}" presName="accent_2" presStyleCnt="0"/>
      <dgm:spPr/>
    </dgm:pt>
    <dgm:pt modelId="{024FD221-DEB8-4C89-8562-73FD9E7884CC}" type="pres">
      <dgm:prSet presAssocID="{23BCFFC3-991D-4F2A-A271-05F9FC6BF00A}" presName="accentRepeatNode" presStyleLbl="solidFgAcc1" presStyleIdx="1" presStyleCnt="2"/>
      <dgm:spPr/>
    </dgm:pt>
  </dgm:ptLst>
  <dgm:cxnLst>
    <dgm:cxn modelId="{BEFB8213-5511-4A56-8AD1-F45020E945F9}" type="presOf" srcId="{23BCFFC3-991D-4F2A-A271-05F9FC6BF00A}" destId="{5A0CBF6D-5123-419E-9412-BD3B494D1D36}" srcOrd="0" destOrd="0" presId="urn:microsoft.com/office/officeart/2008/layout/VerticalCurvedList"/>
    <dgm:cxn modelId="{B68D8024-93AA-447C-9D58-9695F83B6511}" type="presOf" srcId="{6EC445A6-F7F0-4FA9-96AC-137BE62E3EC7}" destId="{5A0CBF6D-5123-419E-9412-BD3B494D1D36}" srcOrd="0" destOrd="2" presId="urn:microsoft.com/office/officeart/2008/layout/VerticalCurvedList"/>
    <dgm:cxn modelId="{5A716F61-30B4-4BC7-83EC-BAEA0DB2BB20}" type="presOf" srcId="{D801CEC0-DB82-44EB-9EDB-86B2A3664DDF}" destId="{5A0CBF6D-5123-419E-9412-BD3B494D1D36}" srcOrd="0" destOrd="1" presId="urn:microsoft.com/office/officeart/2008/layout/VerticalCurvedList"/>
    <dgm:cxn modelId="{93496187-EA7A-491F-88D6-4CB18A48747E}" type="presOf" srcId="{3BBC5FCF-3406-4481-973C-EC5BE35DDCF4}" destId="{920FFCFB-4F81-4B91-A7C7-9EB819DA8B9B}" srcOrd="0" destOrd="0" presId="urn:microsoft.com/office/officeart/2008/layout/VerticalCurvedList"/>
    <dgm:cxn modelId="{AF9A049F-4D99-4040-A8FB-6E857FC49BAD}" type="presOf" srcId="{0DB4AFC2-D0FE-4847-AFB2-CBB9D18A4A16}" destId="{F4346136-E1CF-425E-A58B-E18931AC6130}" srcOrd="0" destOrd="0" presId="urn:microsoft.com/office/officeart/2008/layout/VerticalCurvedList"/>
    <dgm:cxn modelId="{6BF410A2-C6B8-4456-BCB3-97767D59E32F}" type="presOf" srcId="{98A84207-DA42-4C08-86E4-DFA249271336}" destId="{3D058014-6BE8-4C33-AE2F-034DFA291B8A}" srcOrd="0" destOrd="0" presId="urn:microsoft.com/office/officeart/2008/layout/VerticalCurvedList"/>
    <dgm:cxn modelId="{9C8690A4-216B-4359-9900-11661B94F0D2}" type="presOf" srcId="{5DB7BD14-AA87-45FB-A4E5-0F6B3D78A9B6}" destId="{5A0CBF6D-5123-419E-9412-BD3B494D1D36}" srcOrd="0" destOrd="3" presId="urn:microsoft.com/office/officeart/2008/layout/VerticalCurvedList"/>
    <dgm:cxn modelId="{7C7389AD-D6D6-4DE7-8A1B-A78F51DD924D}" srcId="{3BBC5FCF-3406-4481-973C-EC5BE35DDCF4}" destId="{23BCFFC3-991D-4F2A-A271-05F9FC6BF00A}" srcOrd="1" destOrd="0" parTransId="{CC86E277-4157-458D-AC91-849A0790E067}" sibTransId="{A88352BE-EF8D-46AD-B387-54C55DAEA344}"/>
    <dgm:cxn modelId="{4DB9FFBA-3DBD-4F56-87E1-300276C3F8E9}" srcId="{23BCFFC3-991D-4F2A-A271-05F9FC6BF00A}" destId="{5DB7BD14-AA87-45FB-A4E5-0F6B3D78A9B6}" srcOrd="2" destOrd="0" parTransId="{95E76FC7-51A9-4382-84B5-F8D32A00A9B1}" sibTransId="{D06C634E-9EAE-4596-B119-C66DCDD03EEC}"/>
    <dgm:cxn modelId="{C31820C8-1032-4970-9E42-8F7BBE25163C}" srcId="{23BCFFC3-991D-4F2A-A271-05F9FC6BF00A}" destId="{D801CEC0-DB82-44EB-9EDB-86B2A3664DDF}" srcOrd="0" destOrd="0" parTransId="{C58806F4-E548-48E1-BB58-098F91851364}" sibTransId="{73342D5D-E5D2-490B-A1D4-0D50BCBBF764}"/>
    <dgm:cxn modelId="{052795EA-6D85-41AA-BB1F-768BDFCCC18A}" srcId="{3BBC5FCF-3406-4481-973C-EC5BE35DDCF4}" destId="{0DB4AFC2-D0FE-4847-AFB2-CBB9D18A4A16}" srcOrd="0" destOrd="0" parTransId="{63AE2054-EE62-4DB0-AAC1-79634E6DC385}" sibTransId="{98A84207-DA42-4C08-86E4-DFA249271336}"/>
    <dgm:cxn modelId="{849A94FE-1333-4032-A313-4B1F07B6C7B8}" srcId="{23BCFFC3-991D-4F2A-A271-05F9FC6BF00A}" destId="{6EC445A6-F7F0-4FA9-96AC-137BE62E3EC7}" srcOrd="1" destOrd="0" parTransId="{363E6CB7-4335-4209-BFA4-2453DBB660C9}" sibTransId="{F9469BFA-CB96-448A-A0C5-7FBFF01B70F5}"/>
    <dgm:cxn modelId="{B55A4259-EF51-4978-94AC-C0D3ACBE2DBB}" type="presParOf" srcId="{920FFCFB-4F81-4B91-A7C7-9EB819DA8B9B}" destId="{9014ACC2-BD61-4D97-8A0A-DBA838E4269F}" srcOrd="0" destOrd="0" presId="urn:microsoft.com/office/officeart/2008/layout/VerticalCurvedList"/>
    <dgm:cxn modelId="{BA419BF3-296B-4B06-AD4E-C80E7DF6BA84}" type="presParOf" srcId="{9014ACC2-BD61-4D97-8A0A-DBA838E4269F}" destId="{8D2D5BC3-4547-49A4-B0A1-2C0FCD03DCC9}" srcOrd="0" destOrd="0" presId="urn:microsoft.com/office/officeart/2008/layout/VerticalCurvedList"/>
    <dgm:cxn modelId="{FF0E816A-9B0D-46AC-AE5C-9BDF54F4F13C}" type="presParOf" srcId="{8D2D5BC3-4547-49A4-B0A1-2C0FCD03DCC9}" destId="{9ED609D5-67D4-458E-863B-D0C1D4EF0AE8}" srcOrd="0" destOrd="0" presId="urn:microsoft.com/office/officeart/2008/layout/VerticalCurvedList"/>
    <dgm:cxn modelId="{53D293E6-8AAA-42A5-B110-64E331C25FAA}" type="presParOf" srcId="{8D2D5BC3-4547-49A4-B0A1-2C0FCD03DCC9}" destId="{3D058014-6BE8-4C33-AE2F-034DFA291B8A}" srcOrd="1" destOrd="0" presId="urn:microsoft.com/office/officeart/2008/layout/VerticalCurvedList"/>
    <dgm:cxn modelId="{C8CEE0AE-A068-47A8-BDD8-04A450EA82FD}" type="presParOf" srcId="{8D2D5BC3-4547-49A4-B0A1-2C0FCD03DCC9}" destId="{48F9280F-0963-4E16-AC0D-1460435C48CD}" srcOrd="2" destOrd="0" presId="urn:microsoft.com/office/officeart/2008/layout/VerticalCurvedList"/>
    <dgm:cxn modelId="{998FA931-5CC4-410D-B1BD-B321178D3AA4}" type="presParOf" srcId="{8D2D5BC3-4547-49A4-B0A1-2C0FCD03DCC9}" destId="{5AABB261-56F1-43C9-BE8E-1636F2F71C32}" srcOrd="3" destOrd="0" presId="urn:microsoft.com/office/officeart/2008/layout/VerticalCurvedList"/>
    <dgm:cxn modelId="{C8559C33-C870-4AE2-A2E6-868F5952138D}" type="presParOf" srcId="{9014ACC2-BD61-4D97-8A0A-DBA838E4269F}" destId="{F4346136-E1CF-425E-A58B-E18931AC6130}" srcOrd="1" destOrd="0" presId="urn:microsoft.com/office/officeart/2008/layout/VerticalCurvedList"/>
    <dgm:cxn modelId="{D570586E-ED12-4102-8BD6-DB22270F0F2D}" type="presParOf" srcId="{9014ACC2-BD61-4D97-8A0A-DBA838E4269F}" destId="{0283FCEC-174D-44B9-A96C-5C6902CB2F4C}" srcOrd="2" destOrd="0" presId="urn:microsoft.com/office/officeart/2008/layout/VerticalCurvedList"/>
    <dgm:cxn modelId="{0DDA191C-F117-4853-8C8C-C30F28623FFC}" type="presParOf" srcId="{0283FCEC-174D-44B9-A96C-5C6902CB2F4C}" destId="{E8D68733-20B7-40E7-9887-510BD3ECC5E6}" srcOrd="0" destOrd="0" presId="urn:microsoft.com/office/officeart/2008/layout/VerticalCurvedList"/>
    <dgm:cxn modelId="{DFA33FAC-EC4C-4947-8EDA-C539ACF7F045}" type="presParOf" srcId="{9014ACC2-BD61-4D97-8A0A-DBA838E4269F}" destId="{5A0CBF6D-5123-419E-9412-BD3B494D1D36}" srcOrd="3" destOrd="0" presId="urn:microsoft.com/office/officeart/2008/layout/VerticalCurvedList"/>
    <dgm:cxn modelId="{817DD832-8D17-4446-BF49-B546F1317280}" type="presParOf" srcId="{9014ACC2-BD61-4D97-8A0A-DBA838E4269F}" destId="{B03E467A-3CE7-4800-B73E-875FA0F52DAC}" srcOrd="4" destOrd="0" presId="urn:microsoft.com/office/officeart/2008/layout/VerticalCurvedList"/>
    <dgm:cxn modelId="{D102DDE3-2230-4F7A-867E-9A2DA630BED2}" type="presParOf" srcId="{B03E467A-3CE7-4800-B73E-875FA0F52DAC}" destId="{024FD221-DEB8-4C89-8562-73FD9E7884CC}"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6F671E-F574-4C9E-95B7-20B26713ACFB}" type="doc">
      <dgm:prSet loTypeId="urn:microsoft.com/office/officeart/2005/8/layout/funnel1" loCatId="process" qsTypeId="urn:microsoft.com/office/officeart/2005/8/quickstyle/simple1" qsCatId="simple" csTypeId="urn:microsoft.com/office/officeart/2005/8/colors/accent5_2" csCatId="accent5" phldr="1"/>
      <dgm:spPr/>
      <dgm:t>
        <a:bodyPr/>
        <a:lstStyle/>
        <a:p>
          <a:endParaRPr lang="en-US"/>
        </a:p>
      </dgm:t>
    </dgm:pt>
    <dgm:pt modelId="{C1D86F57-723E-4627-AACC-92A58DFD1DB0}">
      <dgm:prSet phldrT="[Text]"/>
      <dgm:spPr/>
      <dgm:t>
        <a:bodyPr/>
        <a:lstStyle/>
        <a:p>
          <a:r>
            <a:rPr lang="en-US" dirty="0"/>
            <a:t>Temperature </a:t>
          </a:r>
        </a:p>
      </dgm:t>
    </dgm:pt>
    <dgm:pt modelId="{3BC0612B-B3FC-4806-A493-95718997D225}" type="parTrans" cxnId="{761F6D4C-FFDF-4963-8CFD-F0D8F1CB13C0}">
      <dgm:prSet/>
      <dgm:spPr/>
      <dgm:t>
        <a:bodyPr/>
        <a:lstStyle/>
        <a:p>
          <a:endParaRPr lang="en-US"/>
        </a:p>
      </dgm:t>
    </dgm:pt>
    <dgm:pt modelId="{1AD5AF32-2138-4448-B1EA-07E22E5AA9E7}" type="sibTrans" cxnId="{761F6D4C-FFDF-4963-8CFD-F0D8F1CB13C0}">
      <dgm:prSet/>
      <dgm:spPr/>
      <dgm:t>
        <a:bodyPr/>
        <a:lstStyle/>
        <a:p>
          <a:endParaRPr lang="en-US"/>
        </a:p>
      </dgm:t>
    </dgm:pt>
    <dgm:pt modelId="{CA5F4418-7B14-42A7-BE60-286ECC29B082}">
      <dgm:prSet phldrT="[Text]"/>
      <dgm:spPr/>
      <dgm:t>
        <a:bodyPr/>
        <a:lstStyle/>
        <a:p>
          <a:r>
            <a:rPr lang="en-US" dirty="0"/>
            <a:t>Ozone</a:t>
          </a:r>
        </a:p>
      </dgm:t>
    </dgm:pt>
    <dgm:pt modelId="{52A16BE4-098D-497B-92BF-3E8E28AC2CCB}" type="parTrans" cxnId="{406E3748-C230-4C2F-92CC-D164C15365C4}">
      <dgm:prSet/>
      <dgm:spPr/>
      <dgm:t>
        <a:bodyPr/>
        <a:lstStyle/>
        <a:p>
          <a:endParaRPr lang="en-US"/>
        </a:p>
      </dgm:t>
    </dgm:pt>
    <dgm:pt modelId="{4B31D25A-207E-4216-AC71-42937C500A42}" type="sibTrans" cxnId="{406E3748-C230-4C2F-92CC-D164C15365C4}">
      <dgm:prSet/>
      <dgm:spPr/>
      <dgm:t>
        <a:bodyPr/>
        <a:lstStyle/>
        <a:p>
          <a:endParaRPr lang="en-US"/>
        </a:p>
      </dgm:t>
    </dgm:pt>
    <dgm:pt modelId="{F76B6982-3BD1-4292-9C40-C3890B411E7A}">
      <dgm:prSet phldrT="[Text]"/>
      <dgm:spPr/>
      <dgm:t>
        <a:bodyPr/>
        <a:lstStyle/>
        <a:p>
          <a:r>
            <a:rPr lang="en-US" dirty="0"/>
            <a:t>Humidity</a:t>
          </a:r>
        </a:p>
      </dgm:t>
    </dgm:pt>
    <dgm:pt modelId="{70E24E3D-BF62-4F37-BCDC-803234B5C7F2}" type="parTrans" cxnId="{C83A907B-68E5-446E-9081-33B650BDF62D}">
      <dgm:prSet/>
      <dgm:spPr/>
      <dgm:t>
        <a:bodyPr/>
        <a:lstStyle/>
        <a:p>
          <a:endParaRPr lang="en-US"/>
        </a:p>
      </dgm:t>
    </dgm:pt>
    <dgm:pt modelId="{7E4C07A3-4284-473C-883B-3B6DC1A90949}" type="sibTrans" cxnId="{C83A907B-68E5-446E-9081-33B650BDF62D}">
      <dgm:prSet/>
      <dgm:spPr/>
      <dgm:t>
        <a:bodyPr/>
        <a:lstStyle/>
        <a:p>
          <a:endParaRPr lang="en-US"/>
        </a:p>
      </dgm:t>
    </dgm:pt>
    <dgm:pt modelId="{904E844C-E804-4CA2-9C84-F8031D2C3BC2}">
      <dgm:prSet phldrT="[Text]"/>
      <dgm:spPr/>
      <dgm:t>
        <a:bodyPr/>
        <a:lstStyle/>
        <a:p>
          <a:r>
            <a:rPr lang="en-US" dirty="0"/>
            <a:t>Cloudiness</a:t>
          </a:r>
        </a:p>
      </dgm:t>
    </dgm:pt>
    <dgm:pt modelId="{587E2EB7-B602-402B-80A2-FEC98B1986BF}" type="parTrans" cxnId="{2213B573-1570-423C-9C00-4AB283A4F9AA}">
      <dgm:prSet/>
      <dgm:spPr/>
      <dgm:t>
        <a:bodyPr/>
        <a:lstStyle/>
        <a:p>
          <a:endParaRPr lang="en-US"/>
        </a:p>
      </dgm:t>
    </dgm:pt>
    <dgm:pt modelId="{3AD17C28-5D6B-4E80-9ECC-F18A10751053}" type="sibTrans" cxnId="{2213B573-1570-423C-9C00-4AB283A4F9AA}">
      <dgm:prSet/>
      <dgm:spPr/>
      <dgm:t>
        <a:bodyPr/>
        <a:lstStyle/>
        <a:p>
          <a:endParaRPr lang="en-US"/>
        </a:p>
      </dgm:t>
    </dgm:pt>
    <dgm:pt modelId="{75A0AB42-EF05-4CE6-84D6-D23280D59822}" type="pres">
      <dgm:prSet presAssocID="{566F671E-F574-4C9E-95B7-20B26713ACFB}" presName="Name0" presStyleCnt="0">
        <dgm:presLayoutVars>
          <dgm:chMax val="4"/>
          <dgm:resizeHandles val="exact"/>
        </dgm:presLayoutVars>
      </dgm:prSet>
      <dgm:spPr/>
    </dgm:pt>
    <dgm:pt modelId="{00BEA1B4-0DEF-477D-B4AF-1F0332B96718}" type="pres">
      <dgm:prSet presAssocID="{566F671E-F574-4C9E-95B7-20B26713ACFB}" presName="ellipse" presStyleLbl="trBgShp" presStyleIdx="0" presStyleCnt="1"/>
      <dgm:spPr/>
    </dgm:pt>
    <dgm:pt modelId="{14D95772-4A86-4C3B-A4D5-EF850082E35F}" type="pres">
      <dgm:prSet presAssocID="{566F671E-F574-4C9E-95B7-20B26713ACFB}" presName="arrow1" presStyleLbl="fgShp" presStyleIdx="0" presStyleCnt="1"/>
      <dgm:spPr/>
    </dgm:pt>
    <dgm:pt modelId="{5873EC15-19EB-43F0-A6FE-47AF74D1301B}" type="pres">
      <dgm:prSet presAssocID="{566F671E-F574-4C9E-95B7-20B26713ACFB}" presName="rectangle" presStyleLbl="revTx" presStyleIdx="0" presStyleCnt="1">
        <dgm:presLayoutVars>
          <dgm:bulletEnabled val="1"/>
        </dgm:presLayoutVars>
      </dgm:prSet>
      <dgm:spPr/>
    </dgm:pt>
    <dgm:pt modelId="{1F802DCA-BBA4-448F-AFC8-1DC6E6FA7053}" type="pres">
      <dgm:prSet presAssocID="{F76B6982-3BD1-4292-9C40-C3890B411E7A}" presName="item1" presStyleLbl="node1" presStyleIdx="0" presStyleCnt="3">
        <dgm:presLayoutVars>
          <dgm:bulletEnabled val="1"/>
        </dgm:presLayoutVars>
      </dgm:prSet>
      <dgm:spPr/>
    </dgm:pt>
    <dgm:pt modelId="{73A63FF1-A38D-424E-9C50-6DAF5B4D33C9}" type="pres">
      <dgm:prSet presAssocID="{904E844C-E804-4CA2-9C84-F8031D2C3BC2}" presName="item2" presStyleLbl="node1" presStyleIdx="1" presStyleCnt="3">
        <dgm:presLayoutVars>
          <dgm:bulletEnabled val="1"/>
        </dgm:presLayoutVars>
      </dgm:prSet>
      <dgm:spPr/>
    </dgm:pt>
    <dgm:pt modelId="{1C9BB9C8-9EF2-4AB0-86C9-998EDEB53DFC}" type="pres">
      <dgm:prSet presAssocID="{CA5F4418-7B14-42A7-BE60-286ECC29B082}" presName="item3" presStyleLbl="node1" presStyleIdx="2" presStyleCnt="3">
        <dgm:presLayoutVars>
          <dgm:bulletEnabled val="1"/>
        </dgm:presLayoutVars>
      </dgm:prSet>
      <dgm:spPr/>
    </dgm:pt>
    <dgm:pt modelId="{73DCE9BD-CB12-4B9F-AA70-3FA555457B4E}" type="pres">
      <dgm:prSet presAssocID="{566F671E-F574-4C9E-95B7-20B26713ACFB}" presName="funnel" presStyleLbl="trAlignAcc1" presStyleIdx="0" presStyleCnt="1"/>
      <dgm:spPr/>
    </dgm:pt>
  </dgm:ptLst>
  <dgm:cxnLst>
    <dgm:cxn modelId="{358B3808-27F8-4D7D-9E79-E3F2DFC55E74}" type="presOf" srcId="{904E844C-E804-4CA2-9C84-F8031D2C3BC2}" destId="{1F802DCA-BBA4-448F-AFC8-1DC6E6FA7053}" srcOrd="0" destOrd="0" presId="urn:microsoft.com/office/officeart/2005/8/layout/funnel1"/>
    <dgm:cxn modelId="{0EB0B22B-074B-41F3-8C73-F4BB52D8AC20}" type="presOf" srcId="{F76B6982-3BD1-4292-9C40-C3890B411E7A}" destId="{73A63FF1-A38D-424E-9C50-6DAF5B4D33C9}" srcOrd="0" destOrd="0" presId="urn:microsoft.com/office/officeart/2005/8/layout/funnel1"/>
    <dgm:cxn modelId="{406E3748-C230-4C2F-92CC-D164C15365C4}" srcId="{566F671E-F574-4C9E-95B7-20B26713ACFB}" destId="{CA5F4418-7B14-42A7-BE60-286ECC29B082}" srcOrd="3" destOrd="0" parTransId="{52A16BE4-098D-497B-92BF-3E8E28AC2CCB}" sibTransId="{4B31D25A-207E-4216-AC71-42937C500A42}"/>
    <dgm:cxn modelId="{12FEE24B-6EC8-4DD4-8D32-1B6DAC3F44D0}" type="presOf" srcId="{566F671E-F574-4C9E-95B7-20B26713ACFB}" destId="{75A0AB42-EF05-4CE6-84D6-D23280D59822}" srcOrd="0" destOrd="0" presId="urn:microsoft.com/office/officeart/2005/8/layout/funnel1"/>
    <dgm:cxn modelId="{761F6D4C-FFDF-4963-8CFD-F0D8F1CB13C0}" srcId="{566F671E-F574-4C9E-95B7-20B26713ACFB}" destId="{C1D86F57-723E-4627-AACC-92A58DFD1DB0}" srcOrd="0" destOrd="0" parTransId="{3BC0612B-B3FC-4806-A493-95718997D225}" sibTransId="{1AD5AF32-2138-4448-B1EA-07E22E5AA9E7}"/>
    <dgm:cxn modelId="{2213B573-1570-423C-9C00-4AB283A4F9AA}" srcId="{566F671E-F574-4C9E-95B7-20B26713ACFB}" destId="{904E844C-E804-4CA2-9C84-F8031D2C3BC2}" srcOrd="2" destOrd="0" parTransId="{587E2EB7-B602-402B-80A2-FEC98B1986BF}" sibTransId="{3AD17C28-5D6B-4E80-9ECC-F18A10751053}"/>
    <dgm:cxn modelId="{D18CD759-5748-4342-B60F-2F7D0488D79C}" type="presOf" srcId="{C1D86F57-723E-4627-AACC-92A58DFD1DB0}" destId="{1C9BB9C8-9EF2-4AB0-86C9-998EDEB53DFC}" srcOrd="0" destOrd="0" presId="urn:microsoft.com/office/officeart/2005/8/layout/funnel1"/>
    <dgm:cxn modelId="{C83A907B-68E5-446E-9081-33B650BDF62D}" srcId="{566F671E-F574-4C9E-95B7-20B26713ACFB}" destId="{F76B6982-3BD1-4292-9C40-C3890B411E7A}" srcOrd="1" destOrd="0" parTransId="{70E24E3D-BF62-4F37-BCDC-803234B5C7F2}" sibTransId="{7E4C07A3-4284-473C-883B-3B6DC1A90949}"/>
    <dgm:cxn modelId="{53E190A2-57D1-4D35-832B-18AE70CD1076}" type="presOf" srcId="{CA5F4418-7B14-42A7-BE60-286ECC29B082}" destId="{5873EC15-19EB-43F0-A6FE-47AF74D1301B}" srcOrd="0" destOrd="0" presId="urn:microsoft.com/office/officeart/2005/8/layout/funnel1"/>
    <dgm:cxn modelId="{16D711E7-0D20-4DE5-A309-3AD1A91AA8BB}" type="presParOf" srcId="{75A0AB42-EF05-4CE6-84D6-D23280D59822}" destId="{00BEA1B4-0DEF-477D-B4AF-1F0332B96718}" srcOrd="0" destOrd="0" presId="urn:microsoft.com/office/officeart/2005/8/layout/funnel1"/>
    <dgm:cxn modelId="{AA3DE97A-15EE-4A57-8208-C3A28FF0413F}" type="presParOf" srcId="{75A0AB42-EF05-4CE6-84D6-D23280D59822}" destId="{14D95772-4A86-4C3B-A4D5-EF850082E35F}" srcOrd="1" destOrd="0" presId="urn:microsoft.com/office/officeart/2005/8/layout/funnel1"/>
    <dgm:cxn modelId="{1B96598D-D74A-4B92-834B-BD70F3C20D14}" type="presParOf" srcId="{75A0AB42-EF05-4CE6-84D6-D23280D59822}" destId="{5873EC15-19EB-43F0-A6FE-47AF74D1301B}" srcOrd="2" destOrd="0" presId="urn:microsoft.com/office/officeart/2005/8/layout/funnel1"/>
    <dgm:cxn modelId="{0A9C89E3-DD75-49DC-A888-910CF68814DA}" type="presParOf" srcId="{75A0AB42-EF05-4CE6-84D6-D23280D59822}" destId="{1F802DCA-BBA4-448F-AFC8-1DC6E6FA7053}" srcOrd="3" destOrd="0" presId="urn:microsoft.com/office/officeart/2005/8/layout/funnel1"/>
    <dgm:cxn modelId="{A8CE4D1C-98E2-413B-AEA4-DA3276384B99}" type="presParOf" srcId="{75A0AB42-EF05-4CE6-84D6-D23280D59822}" destId="{73A63FF1-A38D-424E-9C50-6DAF5B4D33C9}" srcOrd="4" destOrd="0" presId="urn:microsoft.com/office/officeart/2005/8/layout/funnel1"/>
    <dgm:cxn modelId="{9392BFC5-0BAB-4E5A-B6B1-E7F4D3A4607E}" type="presParOf" srcId="{75A0AB42-EF05-4CE6-84D6-D23280D59822}" destId="{1C9BB9C8-9EF2-4AB0-86C9-998EDEB53DFC}" srcOrd="5" destOrd="0" presId="urn:microsoft.com/office/officeart/2005/8/layout/funnel1"/>
    <dgm:cxn modelId="{2A5C3323-1DD8-4B7F-8466-FF52C4DFDC8D}" type="presParOf" srcId="{75A0AB42-EF05-4CE6-84D6-D23280D59822}" destId="{73DCE9BD-CB12-4B9F-AA70-3FA555457B4E}" srcOrd="6" destOrd="0" presId="urn:microsoft.com/office/officeart/2005/8/layout/funnel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B6F06BE-CCA6-459C-A491-DF97AD3D8E91}" type="doc">
      <dgm:prSet loTypeId="urn:microsoft.com/office/officeart/2005/8/layout/hierarchy3" loCatId="list" qsTypeId="urn:microsoft.com/office/officeart/2005/8/quickstyle/simple1" qsCatId="simple" csTypeId="urn:microsoft.com/office/officeart/2005/8/colors/accent5_2" csCatId="accent5" phldr="1"/>
      <dgm:spPr/>
      <dgm:t>
        <a:bodyPr/>
        <a:lstStyle/>
        <a:p>
          <a:endParaRPr lang="en-US"/>
        </a:p>
      </dgm:t>
    </dgm:pt>
    <dgm:pt modelId="{8D27E0FF-24C6-43A6-A9C2-BA41A214B5C2}">
      <dgm:prSet phldrT="[Text]"/>
      <dgm:spPr/>
      <dgm:t>
        <a:bodyPr/>
        <a:lstStyle/>
        <a:p>
          <a:r>
            <a:rPr lang="en-US" dirty="0"/>
            <a:t>Preprocess Data</a:t>
          </a:r>
        </a:p>
      </dgm:t>
    </dgm:pt>
    <dgm:pt modelId="{0C2FAF2E-0631-45BE-AE24-537C09F2A3BA}" type="parTrans" cxnId="{7B506A5B-5FB9-471E-A28F-2F970E123ABB}">
      <dgm:prSet/>
      <dgm:spPr/>
      <dgm:t>
        <a:bodyPr/>
        <a:lstStyle/>
        <a:p>
          <a:endParaRPr lang="en-US"/>
        </a:p>
      </dgm:t>
    </dgm:pt>
    <dgm:pt modelId="{4E3E25CC-DB47-4018-B3A7-F96E125C3688}" type="sibTrans" cxnId="{7B506A5B-5FB9-471E-A28F-2F970E123ABB}">
      <dgm:prSet/>
      <dgm:spPr/>
      <dgm:t>
        <a:bodyPr/>
        <a:lstStyle/>
        <a:p>
          <a:endParaRPr lang="en-US"/>
        </a:p>
      </dgm:t>
    </dgm:pt>
    <dgm:pt modelId="{96E5119A-B878-407D-9580-585DAA0F0812}">
      <dgm:prSet phldrT="[Text]"/>
      <dgm:spPr/>
      <dgm:t>
        <a:bodyPr/>
        <a:lstStyle/>
        <a:p>
          <a:r>
            <a:rPr lang="en-US" dirty="0"/>
            <a:t>Remove historic days with potential smoke impact so that models are only trained on “smoke-free” days</a:t>
          </a:r>
        </a:p>
      </dgm:t>
    </dgm:pt>
    <dgm:pt modelId="{FF1B9F88-F05A-4D0A-8BFD-8E78324FACAA}" type="parTrans" cxnId="{02A8B4D4-FA8C-488A-B5F0-22A96EB76864}">
      <dgm:prSet/>
      <dgm:spPr/>
      <dgm:t>
        <a:bodyPr/>
        <a:lstStyle/>
        <a:p>
          <a:endParaRPr lang="en-US"/>
        </a:p>
      </dgm:t>
    </dgm:pt>
    <dgm:pt modelId="{37535F1B-95D7-4473-8467-F541CB098624}" type="sibTrans" cxnId="{02A8B4D4-FA8C-488A-B5F0-22A96EB76864}">
      <dgm:prSet/>
      <dgm:spPr/>
      <dgm:t>
        <a:bodyPr/>
        <a:lstStyle/>
        <a:p>
          <a:endParaRPr lang="en-US"/>
        </a:p>
      </dgm:t>
    </dgm:pt>
    <dgm:pt modelId="{62974728-5B44-4D1F-BCF9-F3637296BFDF}">
      <dgm:prSet phldrT="[Text]"/>
      <dgm:spPr/>
      <dgm:t>
        <a:bodyPr/>
        <a:lstStyle/>
        <a:p>
          <a:r>
            <a:rPr lang="en-US" dirty="0"/>
            <a:t>Split data into training and testing sets to reduce the chance of overfitting</a:t>
          </a:r>
        </a:p>
      </dgm:t>
    </dgm:pt>
    <dgm:pt modelId="{F0E382A8-2056-46CD-9EAE-20C697AD22A1}" type="parTrans" cxnId="{BC415CB6-1E19-4FCB-9C64-E2E77EC969D3}">
      <dgm:prSet/>
      <dgm:spPr/>
      <dgm:t>
        <a:bodyPr/>
        <a:lstStyle/>
        <a:p>
          <a:endParaRPr lang="en-US"/>
        </a:p>
      </dgm:t>
    </dgm:pt>
    <dgm:pt modelId="{6F26BBBC-D8B7-4A26-A147-B9D2AF89D514}" type="sibTrans" cxnId="{BC415CB6-1E19-4FCB-9C64-E2E77EC969D3}">
      <dgm:prSet/>
      <dgm:spPr/>
      <dgm:t>
        <a:bodyPr/>
        <a:lstStyle/>
        <a:p>
          <a:endParaRPr lang="en-US"/>
        </a:p>
      </dgm:t>
    </dgm:pt>
    <dgm:pt modelId="{9B698B75-57F6-47ED-BC58-53AF6EF2A002}">
      <dgm:prSet phldrT="[Text]"/>
      <dgm:spPr/>
      <dgm:t>
        <a:bodyPr/>
        <a:lstStyle/>
        <a:p>
          <a:r>
            <a:rPr lang="en-US" dirty="0"/>
            <a:t>Train and Evaluate Regression Models</a:t>
          </a:r>
        </a:p>
      </dgm:t>
    </dgm:pt>
    <dgm:pt modelId="{3D7F0767-C940-493D-BBB3-33A74DDFF3EE}" type="parTrans" cxnId="{0E3438F8-D2C5-410F-9154-82D2AEC95A5C}">
      <dgm:prSet/>
      <dgm:spPr/>
      <dgm:t>
        <a:bodyPr/>
        <a:lstStyle/>
        <a:p>
          <a:endParaRPr lang="en-US"/>
        </a:p>
      </dgm:t>
    </dgm:pt>
    <dgm:pt modelId="{E766E628-AB05-443D-89E8-6549C65F0016}" type="sibTrans" cxnId="{0E3438F8-D2C5-410F-9154-82D2AEC95A5C}">
      <dgm:prSet/>
      <dgm:spPr/>
      <dgm:t>
        <a:bodyPr/>
        <a:lstStyle/>
        <a:p>
          <a:endParaRPr lang="en-US"/>
        </a:p>
      </dgm:t>
    </dgm:pt>
    <dgm:pt modelId="{7F9E32F9-1643-49A1-9DED-F972FB3FA5E9}">
      <dgm:prSet phldrT="[Text]"/>
      <dgm:spPr/>
      <dgm:t>
        <a:bodyPr/>
        <a:lstStyle/>
        <a:p>
          <a:r>
            <a:rPr lang="en-US" dirty="0"/>
            <a:t>Iteratively train models against several metrics (accuracy, true positive rate, true negative rate, etc.)</a:t>
          </a:r>
        </a:p>
      </dgm:t>
    </dgm:pt>
    <dgm:pt modelId="{7089A584-08DC-472B-8A13-E57D6C256992}" type="parTrans" cxnId="{5B869863-96ED-41D9-BEE5-790B6C3BDEB3}">
      <dgm:prSet/>
      <dgm:spPr/>
      <dgm:t>
        <a:bodyPr/>
        <a:lstStyle/>
        <a:p>
          <a:endParaRPr lang="en-US"/>
        </a:p>
      </dgm:t>
    </dgm:pt>
    <dgm:pt modelId="{ED46833B-E039-4A33-A4EA-40668378B088}" type="sibTrans" cxnId="{5B869863-96ED-41D9-BEE5-790B6C3BDEB3}">
      <dgm:prSet/>
      <dgm:spPr/>
      <dgm:t>
        <a:bodyPr/>
        <a:lstStyle/>
        <a:p>
          <a:endParaRPr lang="en-US"/>
        </a:p>
      </dgm:t>
    </dgm:pt>
    <dgm:pt modelId="{62525353-8428-4CCF-9842-7DC98285C10C}">
      <dgm:prSet phldrT="[Text]"/>
      <dgm:spPr/>
      <dgm:t>
        <a:bodyPr/>
        <a:lstStyle/>
        <a:p>
          <a:r>
            <a:rPr lang="en-US" dirty="0"/>
            <a:t>Evaluate trained models against the testing data</a:t>
          </a:r>
        </a:p>
      </dgm:t>
    </dgm:pt>
    <dgm:pt modelId="{E78D8F45-141E-4AD0-8484-D95C13FF481C}" type="parTrans" cxnId="{6FD1F025-542C-4157-9B22-D1F1958C72D9}">
      <dgm:prSet/>
      <dgm:spPr/>
      <dgm:t>
        <a:bodyPr/>
        <a:lstStyle/>
        <a:p>
          <a:endParaRPr lang="en-US"/>
        </a:p>
      </dgm:t>
    </dgm:pt>
    <dgm:pt modelId="{17647E9D-4FA0-4E88-9817-E835A2F1A5BE}" type="sibTrans" cxnId="{6FD1F025-542C-4157-9B22-D1F1958C72D9}">
      <dgm:prSet/>
      <dgm:spPr/>
      <dgm:t>
        <a:bodyPr/>
        <a:lstStyle/>
        <a:p>
          <a:endParaRPr lang="en-US"/>
        </a:p>
      </dgm:t>
    </dgm:pt>
    <dgm:pt modelId="{8C7A26CA-ACC9-430B-92BE-E861FDE53AA2}">
      <dgm:prSet phldrT="[Text]"/>
      <dgm:spPr/>
      <dgm:t>
        <a:bodyPr/>
        <a:lstStyle/>
        <a:p>
          <a:r>
            <a:rPr lang="en-US" dirty="0"/>
            <a:t>Investigate High O3 Concentrations in St. Louis</a:t>
          </a:r>
        </a:p>
      </dgm:t>
    </dgm:pt>
    <dgm:pt modelId="{6C001190-A127-4744-B26B-9BBBD409E8CC}" type="parTrans" cxnId="{C5CAD99E-C031-4FDA-8D39-388A1CABEB4A}">
      <dgm:prSet/>
      <dgm:spPr/>
      <dgm:t>
        <a:bodyPr/>
        <a:lstStyle/>
        <a:p>
          <a:endParaRPr lang="en-US"/>
        </a:p>
      </dgm:t>
    </dgm:pt>
    <dgm:pt modelId="{99B5A6D9-A05C-42BC-B0B3-F22F67A9BBB9}" type="sibTrans" cxnId="{C5CAD99E-C031-4FDA-8D39-388A1CABEB4A}">
      <dgm:prSet/>
      <dgm:spPr/>
      <dgm:t>
        <a:bodyPr/>
        <a:lstStyle/>
        <a:p>
          <a:endParaRPr lang="en-US"/>
        </a:p>
      </dgm:t>
    </dgm:pt>
    <dgm:pt modelId="{4929932A-9DA7-4361-9D64-9675650C1C68}">
      <dgm:prSet phldrT="[Text]"/>
      <dgm:spPr/>
      <dgm:t>
        <a:bodyPr/>
        <a:lstStyle/>
        <a:p>
          <a:r>
            <a:rPr lang="en-US" dirty="0"/>
            <a:t>Take the “best” model and apply to smoke-influenced days in St. Louis during summer 2023</a:t>
          </a:r>
        </a:p>
      </dgm:t>
    </dgm:pt>
    <dgm:pt modelId="{3A5C740C-6D58-412D-96D9-01A45F3377AA}" type="parTrans" cxnId="{6C761C92-BA6C-4BA2-9ACB-C42523B7C13E}">
      <dgm:prSet/>
      <dgm:spPr/>
      <dgm:t>
        <a:bodyPr/>
        <a:lstStyle/>
        <a:p>
          <a:endParaRPr lang="en-US"/>
        </a:p>
      </dgm:t>
    </dgm:pt>
    <dgm:pt modelId="{8035A4DE-1CFD-404A-A37B-C477DF12EFA0}" type="sibTrans" cxnId="{6C761C92-BA6C-4BA2-9ACB-C42523B7C13E}">
      <dgm:prSet/>
      <dgm:spPr/>
      <dgm:t>
        <a:bodyPr/>
        <a:lstStyle/>
        <a:p>
          <a:endParaRPr lang="en-US"/>
        </a:p>
      </dgm:t>
    </dgm:pt>
    <dgm:pt modelId="{C4AC3581-D1F9-46CA-B890-8A9AFC5FB076}">
      <dgm:prSet phldrT="[Text]"/>
      <dgm:spPr/>
      <dgm:t>
        <a:bodyPr/>
        <a:lstStyle/>
        <a:p>
          <a:r>
            <a:rPr lang="en-US" dirty="0"/>
            <a:t>Determine whether statistical modeling supports or fails to support wildfire impacts on ozone concentrations</a:t>
          </a:r>
        </a:p>
      </dgm:t>
    </dgm:pt>
    <dgm:pt modelId="{B32CBAEF-F2B3-488A-B3C2-1B62B0E15BEE}" type="parTrans" cxnId="{3580F3FB-6718-480D-A4EA-7E9ADCD72F47}">
      <dgm:prSet/>
      <dgm:spPr/>
      <dgm:t>
        <a:bodyPr/>
        <a:lstStyle/>
        <a:p>
          <a:endParaRPr lang="en-US"/>
        </a:p>
      </dgm:t>
    </dgm:pt>
    <dgm:pt modelId="{056915B4-01E0-4B49-9096-EFDBC2CFDDED}" type="sibTrans" cxnId="{3580F3FB-6718-480D-A4EA-7E9ADCD72F47}">
      <dgm:prSet/>
      <dgm:spPr/>
      <dgm:t>
        <a:bodyPr/>
        <a:lstStyle/>
        <a:p>
          <a:endParaRPr lang="en-US"/>
        </a:p>
      </dgm:t>
    </dgm:pt>
    <dgm:pt modelId="{917B85D7-2CA4-4203-9340-1890C768C691}" type="pres">
      <dgm:prSet presAssocID="{1B6F06BE-CCA6-459C-A491-DF97AD3D8E91}" presName="diagram" presStyleCnt="0">
        <dgm:presLayoutVars>
          <dgm:chPref val="1"/>
          <dgm:dir/>
          <dgm:animOne val="branch"/>
          <dgm:animLvl val="lvl"/>
          <dgm:resizeHandles/>
        </dgm:presLayoutVars>
      </dgm:prSet>
      <dgm:spPr/>
    </dgm:pt>
    <dgm:pt modelId="{DF31ED97-21BF-48BE-BF36-2A6FD8E7631E}" type="pres">
      <dgm:prSet presAssocID="{8D27E0FF-24C6-43A6-A9C2-BA41A214B5C2}" presName="root" presStyleCnt="0"/>
      <dgm:spPr/>
    </dgm:pt>
    <dgm:pt modelId="{D7ED4A9A-EABE-429A-9B64-17C7330D5E32}" type="pres">
      <dgm:prSet presAssocID="{8D27E0FF-24C6-43A6-A9C2-BA41A214B5C2}" presName="rootComposite" presStyleCnt="0"/>
      <dgm:spPr/>
    </dgm:pt>
    <dgm:pt modelId="{AC9C8754-4829-46A3-A53E-562BB140AC74}" type="pres">
      <dgm:prSet presAssocID="{8D27E0FF-24C6-43A6-A9C2-BA41A214B5C2}" presName="rootText" presStyleLbl="node1" presStyleIdx="0" presStyleCnt="3"/>
      <dgm:spPr/>
    </dgm:pt>
    <dgm:pt modelId="{9FFB4EC3-3421-4DF1-8C03-B8B5B7AB76F9}" type="pres">
      <dgm:prSet presAssocID="{8D27E0FF-24C6-43A6-A9C2-BA41A214B5C2}" presName="rootConnector" presStyleLbl="node1" presStyleIdx="0" presStyleCnt="3"/>
      <dgm:spPr/>
    </dgm:pt>
    <dgm:pt modelId="{95635335-EA88-47C1-AAE1-CDC00ABBF87A}" type="pres">
      <dgm:prSet presAssocID="{8D27E0FF-24C6-43A6-A9C2-BA41A214B5C2}" presName="childShape" presStyleCnt="0"/>
      <dgm:spPr/>
    </dgm:pt>
    <dgm:pt modelId="{79F69E2B-1C9B-49C6-B2F5-C7EFAE816897}" type="pres">
      <dgm:prSet presAssocID="{FF1B9F88-F05A-4D0A-8BFD-8E78324FACAA}" presName="Name13" presStyleLbl="parChTrans1D2" presStyleIdx="0" presStyleCnt="6"/>
      <dgm:spPr/>
    </dgm:pt>
    <dgm:pt modelId="{2AD9E467-F553-4B46-A3C9-706ADCD62952}" type="pres">
      <dgm:prSet presAssocID="{96E5119A-B878-407D-9580-585DAA0F0812}" presName="childText" presStyleLbl="bgAcc1" presStyleIdx="0" presStyleCnt="6">
        <dgm:presLayoutVars>
          <dgm:bulletEnabled val="1"/>
        </dgm:presLayoutVars>
      </dgm:prSet>
      <dgm:spPr/>
    </dgm:pt>
    <dgm:pt modelId="{BFE2B164-D48A-4EA7-BD91-BD6FE3D89C31}" type="pres">
      <dgm:prSet presAssocID="{F0E382A8-2056-46CD-9EAE-20C697AD22A1}" presName="Name13" presStyleLbl="parChTrans1D2" presStyleIdx="1" presStyleCnt="6"/>
      <dgm:spPr/>
    </dgm:pt>
    <dgm:pt modelId="{7498D9F2-8BFD-4B96-A978-C92A4D76B4B2}" type="pres">
      <dgm:prSet presAssocID="{62974728-5B44-4D1F-BCF9-F3637296BFDF}" presName="childText" presStyleLbl="bgAcc1" presStyleIdx="1" presStyleCnt="6">
        <dgm:presLayoutVars>
          <dgm:bulletEnabled val="1"/>
        </dgm:presLayoutVars>
      </dgm:prSet>
      <dgm:spPr/>
    </dgm:pt>
    <dgm:pt modelId="{662BB7F9-B314-413E-B29F-0AC8F2F4A886}" type="pres">
      <dgm:prSet presAssocID="{9B698B75-57F6-47ED-BC58-53AF6EF2A002}" presName="root" presStyleCnt="0"/>
      <dgm:spPr/>
    </dgm:pt>
    <dgm:pt modelId="{58FADC56-BD05-4CC0-B0C4-EC6CCDC35EEB}" type="pres">
      <dgm:prSet presAssocID="{9B698B75-57F6-47ED-BC58-53AF6EF2A002}" presName="rootComposite" presStyleCnt="0"/>
      <dgm:spPr/>
    </dgm:pt>
    <dgm:pt modelId="{88EDA35B-96BC-4F46-BFA4-973CE3F170C1}" type="pres">
      <dgm:prSet presAssocID="{9B698B75-57F6-47ED-BC58-53AF6EF2A002}" presName="rootText" presStyleLbl="node1" presStyleIdx="1" presStyleCnt="3"/>
      <dgm:spPr/>
    </dgm:pt>
    <dgm:pt modelId="{5C64936C-6A68-4AAB-9A2E-3C6EC0255FB1}" type="pres">
      <dgm:prSet presAssocID="{9B698B75-57F6-47ED-BC58-53AF6EF2A002}" presName="rootConnector" presStyleLbl="node1" presStyleIdx="1" presStyleCnt="3"/>
      <dgm:spPr/>
    </dgm:pt>
    <dgm:pt modelId="{42DC074A-14B8-4ED6-9A1C-E7BFAF89860F}" type="pres">
      <dgm:prSet presAssocID="{9B698B75-57F6-47ED-BC58-53AF6EF2A002}" presName="childShape" presStyleCnt="0"/>
      <dgm:spPr/>
    </dgm:pt>
    <dgm:pt modelId="{8E716078-83C7-4C05-A17E-FEF54D5E8F09}" type="pres">
      <dgm:prSet presAssocID="{7089A584-08DC-472B-8A13-E57D6C256992}" presName="Name13" presStyleLbl="parChTrans1D2" presStyleIdx="2" presStyleCnt="6"/>
      <dgm:spPr/>
    </dgm:pt>
    <dgm:pt modelId="{E0308162-696D-4BF7-9817-B0144DA6EBF0}" type="pres">
      <dgm:prSet presAssocID="{7F9E32F9-1643-49A1-9DED-F972FB3FA5E9}" presName="childText" presStyleLbl="bgAcc1" presStyleIdx="2" presStyleCnt="6">
        <dgm:presLayoutVars>
          <dgm:bulletEnabled val="1"/>
        </dgm:presLayoutVars>
      </dgm:prSet>
      <dgm:spPr/>
    </dgm:pt>
    <dgm:pt modelId="{6A3FFD9A-EE33-4C09-9FF1-B9E47B367B2B}" type="pres">
      <dgm:prSet presAssocID="{E78D8F45-141E-4AD0-8484-D95C13FF481C}" presName="Name13" presStyleLbl="parChTrans1D2" presStyleIdx="3" presStyleCnt="6"/>
      <dgm:spPr/>
    </dgm:pt>
    <dgm:pt modelId="{D699F575-CB4F-413D-831B-31DD1AAB6A2F}" type="pres">
      <dgm:prSet presAssocID="{62525353-8428-4CCF-9842-7DC98285C10C}" presName="childText" presStyleLbl="bgAcc1" presStyleIdx="3" presStyleCnt="6">
        <dgm:presLayoutVars>
          <dgm:bulletEnabled val="1"/>
        </dgm:presLayoutVars>
      </dgm:prSet>
      <dgm:spPr/>
    </dgm:pt>
    <dgm:pt modelId="{5541BDF2-ADB1-451A-B64F-32DB71FCC0F7}" type="pres">
      <dgm:prSet presAssocID="{8C7A26CA-ACC9-430B-92BE-E861FDE53AA2}" presName="root" presStyleCnt="0"/>
      <dgm:spPr/>
    </dgm:pt>
    <dgm:pt modelId="{76426890-21A9-4E44-BD9F-B710899AD0FF}" type="pres">
      <dgm:prSet presAssocID="{8C7A26CA-ACC9-430B-92BE-E861FDE53AA2}" presName="rootComposite" presStyleCnt="0"/>
      <dgm:spPr/>
    </dgm:pt>
    <dgm:pt modelId="{40A4E25D-2462-44D9-B2C0-2CA40069762D}" type="pres">
      <dgm:prSet presAssocID="{8C7A26CA-ACC9-430B-92BE-E861FDE53AA2}" presName="rootText" presStyleLbl="node1" presStyleIdx="2" presStyleCnt="3"/>
      <dgm:spPr/>
    </dgm:pt>
    <dgm:pt modelId="{57334625-A50F-40B0-83E5-E0B90B99D214}" type="pres">
      <dgm:prSet presAssocID="{8C7A26CA-ACC9-430B-92BE-E861FDE53AA2}" presName="rootConnector" presStyleLbl="node1" presStyleIdx="2" presStyleCnt="3"/>
      <dgm:spPr/>
    </dgm:pt>
    <dgm:pt modelId="{C4119B99-FF48-41E6-9363-6CC207A09AB8}" type="pres">
      <dgm:prSet presAssocID="{8C7A26CA-ACC9-430B-92BE-E861FDE53AA2}" presName="childShape" presStyleCnt="0"/>
      <dgm:spPr/>
    </dgm:pt>
    <dgm:pt modelId="{A45E31AB-85AD-49B7-8BB7-81EAC04DBF36}" type="pres">
      <dgm:prSet presAssocID="{3A5C740C-6D58-412D-96D9-01A45F3377AA}" presName="Name13" presStyleLbl="parChTrans1D2" presStyleIdx="4" presStyleCnt="6"/>
      <dgm:spPr/>
    </dgm:pt>
    <dgm:pt modelId="{D7BADB1D-C9F2-480D-B1E8-75AEDF6107D0}" type="pres">
      <dgm:prSet presAssocID="{4929932A-9DA7-4361-9D64-9675650C1C68}" presName="childText" presStyleLbl="bgAcc1" presStyleIdx="4" presStyleCnt="6">
        <dgm:presLayoutVars>
          <dgm:bulletEnabled val="1"/>
        </dgm:presLayoutVars>
      </dgm:prSet>
      <dgm:spPr/>
    </dgm:pt>
    <dgm:pt modelId="{22FACA9E-1A5E-45F0-AEEB-B04EB7AFD50D}" type="pres">
      <dgm:prSet presAssocID="{B32CBAEF-F2B3-488A-B3C2-1B62B0E15BEE}" presName="Name13" presStyleLbl="parChTrans1D2" presStyleIdx="5" presStyleCnt="6"/>
      <dgm:spPr/>
    </dgm:pt>
    <dgm:pt modelId="{A75F7B4E-C765-413D-85E5-8AF5C4AC14B9}" type="pres">
      <dgm:prSet presAssocID="{C4AC3581-D1F9-46CA-B890-8A9AFC5FB076}" presName="childText" presStyleLbl="bgAcc1" presStyleIdx="5" presStyleCnt="6">
        <dgm:presLayoutVars>
          <dgm:bulletEnabled val="1"/>
        </dgm:presLayoutVars>
      </dgm:prSet>
      <dgm:spPr/>
    </dgm:pt>
  </dgm:ptLst>
  <dgm:cxnLst>
    <dgm:cxn modelId="{8024C110-ED5D-4629-9214-9D85417A9295}" type="presOf" srcId="{1B6F06BE-CCA6-459C-A491-DF97AD3D8E91}" destId="{917B85D7-2CA4-4203-9340-1890C768C691}" srcOrd="0" destOrd="0" presId="urn:microsoft.com/office/officeart/2005/8/layout/hierarchy3"/>
    <dgm:cxn modelId="{7CBFD422-473F-497F-AF01-5881BC174364}" type="presOf" srcId="{96E5119A-B878-407D-9580-585DAA0F0812}" destId="{2AD9E467-F553-4B46-A3C9-706ADCD62952}" srcOrd="0" destOrd="0" presId="urn:microsoft.com/office/officeart/2005/8/layout/hierarchy3"/>
    <dgm:cxn modelId="{6FD1F025-542C-4157-9B22-D1F1958C72D9}" srcId="{9B698B75-57F6-47ED-BC58-53AF6EF2A002}" destId="{62525353-8428-4CCF-9842-7DC98285C10C}" srcOrd="1" destOrd="0" parTransId="{E78D8F45-141E-4AD0-8484-D95C13FF481C}" sibTransId="{17647E9D-4FA0-4E88-9817-E835A2F1A5BE}"/>
    <dgm:cxn modelId="{51AF622B-F10A-4574-93D7-90738D7F799D}" type="presOf" srcId="{B32CBAEF-F2B3-488A-B3C2-1B62B0E15BEE}" destId="{22FACA9E-1A5E-45F0-AEEB-B04EB7AFD50D}" srcOrd="0" destOrd="0" presId="urn:microsoft.com/office/officeart/2005/8/layout/hierarchy3"/>
    <dgm:cxn modelId="{4BC3383C-7658-4836-8795-F1875DFDB5B9}" type="presOf" srcId="{E78D8F45-141E-4AD0-8484-D95C13FF481C}" destId="{6A3FFD9A-EE33-4C09-9FF1-B9E47B367B2B}" srcOrd="0" destOrd="0" presId="urn:microsoft.com/office/officeart/2005/8/layout/hierarchy3"/>
    <dgm:cxn modelId="{7B506A5B-5FB9-471E-A28F-2F970E123ABB}" srcId="{1B6F06BE-CCA6-459C-A491-DF97AD3D8E91}" destId="{8D27E0FF-24C6-43A6-A9C2-BA41A214B5C2}" srcOrd="0" destOrd="0" parTransId="{0C2FAF2E-0631-45BE-AE24-537C09F2A3BA}" sibTransId="{4E3E25CC-DB47-4018-B3A7-F96E125C3688}"/>
    <dgm:cxn modelId="{AF7A985B-A22D-4AA3-A5E7-541515D2D14D}" type="presOf" srcId="{8C7A26CA-ACC9-430B-92BE-E861FDE53AA2}" destId="{40A4E25D-2462-44D9-B2C0-2CA40069762D}" srcOrd="0" destOrd="0" presId="urn:microsoft.com/office/officeart/2005/8/layout/hierarchy3"/>
    <dgm:cxn modelId="{5B869863-96ED-41D9-BEE5-790B6C3BDEB3}" srcId="{9B698B75-57F6-47ED-BC58-53AF6EF2A002}" destId="{7F9E32F9-1643-49A1-9DED-F972FB3FA5E9}" srcOrd="0" destOrd="0" parTransId="{7089A584-08DC-472B-8A13-E57D6C256992}" sibTransId="{ED46833B-E039-4A33-A4EA-40668378B088}"/>
    <dgm:cxn modelId="{5A6BD564-419B-4A0C-A058-9DAAAFA8C50B}" type="presOf" srcId="{4929932A-9DA7-4361-9D64-9675650C1C68}" destId="{D7BADB1D-C9F2-480D-B1E8-75AEDF6107D0}" srcOrd="0" destOrd="0" presId="urn:microsoft.com/office/officeart/2005/8/layout/hierarchy3"/>
    <dgm:cxn modelId="{7D54D867-57F1-49D2-A663-F410A6C73859}" type="presOf" srcId="{9B698B75-57F6-47ED-BC58-53AF6EF2A002}" destId="{88EDA35B-96BC-4F46-BFA4-973CE3F170C1}" srcOrd="0" destOrd="0" presId="urn:microsoft.com/office/officeart/2005/8/layout/hierarchy3"/>
    <dgm:cxn modelId="{23377172-A6D9-4E24-8403-DDFBA20B1D4F}" type="presOf" srcId="{3A5C740C-6D58-412D-96D9-01A45F3377AA}" destId="{A45E31AB-85AD-49B7-8BB7-81EAC04DBF36}" srcOrd="0" destOrd="0" presId="urn:microsoft.com/office/officeart/2005/8/layout/hierarchy3"/>
    <dgm:cxn modelId="{AFCCFB75-1E2B-425A-97E8-C1EFABBB1E6A}" type="presOf" srcId="{62974728-5B44-4D1F-BCF9-F3637296BFDF}" destId="{7498D9F2-8BFD-4B96-A978-C92A4D76B4B2}" srcOrd="0" destOrd="0" presId="urn:microsoft.com/office/officeart/2005/8/layout/hierarchy3"/>
    <dgm:cxn modelId="{9BE15577-804E-4B68-A3FC-6E39038F5732}" type="presOf" srcId="{8D27E0FF-24C6-43A6-A9C2-BA41A214B5C2}" destId="{9FFB4EC3-3421-4DF1-8C03-B8B5B7AB76F9}" srcOrd="1" destOrd="0" presId="urn:microsoft.com/office/officeart/2005/8/layout/hierarchy3"/>
    <dgm:cxn modelId="{4E288077-9748-4AA4-8E55-CD2B24C16D29}" type="presOf" srcId="{F0E382A8-2056-46CD-9EAE-20C697AD22A1}" destId="{BFE2B164-D48A-4EA7-BD91-BD6FE3D89C31}" srcOrd="0" destOrd="0" presId="urn:microsoft.com/office/officeart/2005/8/layout/hierarchy3"/>
    <dgm:cxn modelId="{1049107E-7591-4DC7-9DC2-9719BF6393CA}" type="presOf" srcId="{8C7A26CA-ACC9-430B-92BE-E861FDE53AA2}" destId="{57334625-A50F-40B0-83E5-E0B90B99D214}" srcOrd="1" destOrd="0" presId="urn:microsoft.com/office/officeart/2005/8/layout/hierarchy3"/>
    <dgm:cxn modelId="{6E953E83-C939-4464-8019-EBA18FEE2FD2}" type="presOf" srcId="{8D27E0FF-24C6-43A6-A9C2-BA41A214B5C2}" destId="{AC9C8754-4829-46A3-A53E-562BB140AC74}" srcOrd="0" destOrd="0" presId="urn:microsoft.com/office/officeart/2005/8/layout/hierarchy3"/>
    <dgm:cxn modelId="{6C761C92-BA6C-4BA2-9ACB-C42523B7C13E}" srcId="{8C7A26CA-ACC9-430B-92BE-E861FDE53AA2}" destId="{4929932A-9DA7-4361-9D64-9675650C1C68}" srcOrd="0" destOrd="0" parTransId="{3A5C740C-6D58-412D-96D9-01A45F3377AA}" sibTransId="{8035A4DE-1CFD-404A-A37B-C477DF12EFA0}"/>
    <dgm:cxn modelId="{C5CAD99E-C031-4FDA-8D39-388A1CABEB4A}" srcId="{1B6F06BE-CCA6-459C-A491-DF97AD3D8E91}" destId="{8C7A26CA-ACC9-430B-92BE-E861FDE53AA2}" srcOrd="2" destOrd="0" parTransId="{6C001190-A127-4744-B26B-9BBBD409E8CC}" sibTransId="{99B5A6D9-A05C-42BC-B0B3-F22F67A9BBB9}"/>
    <dgm:cxn modelId="{31FCF0A7-7D17-4540-9EAB-F467DFCA78FF}" type="presOf" srcId="{9B698B75-57F6-47ED-BC58-53AF6EF2A002}" destId="{5C64936C-6A68-4AAB-9A2E-3C6EC0255FB1}" srcOrd="1" destOrd="0" presId="urn:microsoft.com/office/officeart/2005/8/layout/hierarchy3"/>
    <dgm:cxn modelId="{B49A6FA9-3942-4AC9-B9AF-7A2F5F3F2177}" type="presOf" srcId="{7F9E32F9-1643-49A1-9DED-F972FB3FA5E9}" destId="{E0308162-696D-4BF7-9817-B0144DA6EBF0}" srcOrd="0" destOrd="0" presId="urn:microsoft.com/office/officeart/2005/8/layout/hierarchy3"/>
    <dgm:cxn modelId="{CE0B20AE-46F6-435C-A53E-658674B505A9}" type="presOf" srcId="{C4AC3581-D1F9-46CA-B890-8A9AFC5FB076}" destId="{A75F7B4E-C765-413D-85E5-8AF5C4AC14B9}" srcOrd="0" destOrd="0" presId="urn:microsoft.com/office/officeart/2005/8/layout/hierarchy3"/>
    <dgm:cxn modelId="{BC415CB6-1E19-4FCB-9C64-E2E77EC969D3}" srcId="{8D27E0FF-24C6-43A6-A9C2-BA41A214B5C2}" destId="{62974728-5B44-4D1F-BCF9-F3637296BFDF}" srcOrd="1" destOrd="0" parTransId="{F0E382A8-2056-46CD-9EAE-20C697AD22A1}" sibTransId="{6F26BBBC-D8B7-4A26-A147-B9D2AF89D514}"/>
    <dgm:cxn modelId="{B55BA9CB-8660-4DC4-AFB5-02053B1A9317}" type="presOf" srcId="{FF1B9F88-F05A-4D0A-8BFD-8E78324FACAA}" destId="{79F69E2B-1C9B-49C6-B2F5-C7EFAE816897}" srcOrd="0" destOrd="0" presId="urn:microsoft.com/office/officeart/2005/8/layout/hierarchy3"/>
    <dgm:cxn modelId="{02A8B4D4-FA8C-488A-B5F0-22A96EB76864}" srcId="{8D27E0FF-24C6-43A6-A9C2-BA41A214B5C2}" destId="{96E5119A-B878-407D-9580-585DAA0F0812}" srcOrd="0" destOrd="0" parTransId="{FF1B9F88-F05A-4D0A-8BFD-8E78324FACAA}" sibTransId="{37535F1B-95D7-4473-8467-F541CB098624}"/>
    <dgm:cxn modelId="{49AC3AE4-D83A-44F2-906A-AF35139CFAB2}" type="presOf" srcId="{62525353-8428-4CCF-9842-7DC98285C10C}" destId="{D699F575-CB4F-413D-831B-31DD1AAB6A2F}" srcOrd="0" destOrd="0" presId="urn:microsoft.com/office/officeart/2005/8/layout/hierarchy3"/>
    <dgm:cxn modelId="{B76473F2-C7A9-4AAF-BF9E-9EBAE9B9CC64}" type="presOf" srcId="{7089A584-08DC-472B-8A13-E57D6C256992}" destId="{8E716078-83C7-4C05-A17E-FEF54D5E8F09}" srcOrd="0" destOrd="0" presId="urn:microsoft.com/office/officeart/2005/8/layout/hierarchy3"/>
    <dgm:cxn modelId="{0E3438F8-D2C5-410F-9154-82D2AEC95A5C}" srcId="{1B6F06BE-CCA6-459C-A491-DF97AD3D8E91}" destId="{9B698B75-57F6-47ED-BC58-53AF6EF2A002}" srcOrd="1" destOrd="0" parTransId="{3D7F0767-C940-493D-BBB3-33A74DDFF3EE}" sibTransId="{E766E628-AB05-443D-89E8-6549C65F0016}"/>
    <dgm:cxn modelId="{3580F3FB-6718-480D-A4EA-7E9ADCD72F47}" srcId="{8C7A26CA-ACC9-430B-92BE-E861FDE53AA2}" destId="{C4AC3581-D1F9-46CA-B890-8A9AFC5FB076}" srcOrd="1" destOrd="0" parTransId="{B32CBAEF-F2B3-488A-B3C2-1B62B0E15BEE}" sibTransId="{056915B4-01E0-4B49-9096-EFDBC2CFDDED}"/>
    <dgm:cxn modelId="{CD32ADAC-CFDC-4BA3-895E-20E181E9832A}" type="presParOf" srcId="{917B85D7-2CA4-4203-9340-1890C768C691}" destId="{DF31ED97-21BF-48BE-BF36-2A6FD8E7631E}" srcOrd="0" destOrd="0" presId="urn:microsoft.com/office/officeart/2005/8/layout/hierarchy3"/>
    <dgm:cxn modelId="{2B6212EA-0303-447A-9BF6-DB67ADAEF450}" type="presParOf" srcId="{DF31ED97-21BF-48BE-BF36-2A6FD8E7631E}" destId="{D7ED4A9A-EABE-429A-9B64-17C7330D5E32}" srcOrd="0" destOrd="0" presId="urn:microsoft.com/office/officeart/2005/8/layout/hierarchy3"/>
    <dgm:cxn modelId="{958AF621-0E91-4F22-AF72-00B1BE2B9DD8}" type="presParOf" srcId="{D7ED4A9A-EABE-429A-9B64-17C7330D5E32}" destId="{AC9C8754-4829-46A3-A53E-562BB140AC74}" srcOrd="0" destOrd="0" presId="urn:microsoft.com/office/officeart/2005/8/layout/hierarchy3"/>
    <dgm:cxn modelId="{1543E0A6-D5FD-4722-9E47-CDA434C0A8A9}" type="presParOf" srcId="{D7ED4A9A-EABE-429A-9B64-17C7330D5E32}" destId="{9FFB4EC3-3421-4DF1-8C03-B8B5B7AB76F9}" srcOrd="1" destOrd="0" presId="urn:microsoft.com/office/officeart/2005/8/layout/hierarchy3"/>
    <dgm:cxn modelId="{675C9673-CC4B-4252-8F08-66B208288D80}" type="presParOf" srcId="{DF31ED97-21BF-48BE-BF36-2A6FD8E7631E}" destId="{95635335-EA88-47C1-AAE1-CDC00ABBF87A}" srcOrd="1" destOrd="0" presId="urn:microsoft.com/office/officeart/2005/8/layout/hierarchy3"/>
    <dgm:cxn modelId="{361F7313-E351-494E-922E-D08505966390}" type="presParOf" srcId="{95635335-EA88-47C1-AAE1-CDC00ABBF87A}" destId="{79F69E2B-1C9B-49C6-B2F5-C7EFAE816897}" srcOrd="0" destOrd="0" presId="urn:microsoft.com/office/officeart/2005/8/layout/hierarchy3"/>
    <dgm:cxn modelId="{60AD64E5-448D-467D-8392-6504D08B10D3}" type="presParOf" srcId="{95635335-EA88-47C1-AAE1-CDC00ABBF87A}" destId="{2AD9E467-F553-4B46-A3C9-706ADCD62952}" srcOrd="1" destOrd="0" presId="urn:microsoft.com/office/officeart/2005/8/layout/hierarchy3"/>
    <dgm:cxn modelId="{312E1E5E-60E0-4CF2-ACCA-79428AD441C5}" type="presParOf" srcId="{95635335-EA88-47C1-AAE1-CDC00ABBF87A}" destId="{BFE2B164-D48A-4EA7-BD91-BD6FE3D89C31}" srcOrd="2" destOrd="0" presId="urn:microsoft.com/office/officeart/2005/8/layout/hierarchy3"/>
    <dgm:cxn modelId="{2F459CE3-CF4E-4D06-BCFD-107DA206E06D}" type="presParOf" srcId="{95635335-EA88-47C1-AAE1-CDC00ABBF87A}" destId="{7498D9F2-8BFD-4B96-A978-C92A4D76B4B2}" srcOrd="3" destOrd="0" presId="urn:microsoft.com/office/officeart/2005/8/layout/hierarchy3"/>
    <dgm:cxn modelId="{5DFDB7C3-055E-45D3-AFF2-C46466E4CEB2}" type="presParOf" srcId="{917B85D7-2CA4-4203-9340-1890C768C691}" destId="{662BB7F9-B314-413E-B29F-0AC8F2F4A886}" srcOrd="1" destOrd="0" presId="urn:microsoft.com/office/officeart/2005/8/layout/hierarchy3"/>
    <dgm:cxn modelId="{746D9F88-9BDA-4B65-A8CF-B121DCC09F35}" type="presParOf" srcId="{662BB7F9-B314-413E-B29F-0AC8F2F4A886}" destId="{58FADC56-BD05-4CC0-B0C4-EC6CCDC35EEB}" srcOrd="0" destOrd="0" presId="urn:microsoft.com/office/officeart/2005/8/layout/hierarchy3"/>
    <dgm:cxn modelId="{267E6BFB-6AB1-41A6-8088-52AE272DDFA8}" type="presParOf" srcId="{58FADC56-BD05-4CC0-B0C4-EC6CCDC35EEB}" destId="{88EDA35B-96BC-4F46-BFA4-973CE3F170C1}" srcOrd="0" destOrd="0" presId="urn:microsoft.com/office/officeart/2005/8/layout/hierarchy3"/>
    <dgm:cxn modelId="{17CAF145-938C-473B-8C18-63A5EB820424}" type="presParOf" srcId="{58FADC56-BD05-4CC0-B0C4-EC6CCDC35EEB}" destId="{5C64936C-6A68-4AAB-9A2E-3C6EC0255FB1}" srcOrd="1" destOrd="0" presId="urn:microsoft.com/office/officeart/2005/8/layout/hierarchy3"/>
    <dgm:cxn modelId="{77CB48B7-9292-42CD-A784-5C772E0E2E3E}" type="presParOf" srcId="{662BB7F9-B314-413E-B29F-0AC8F2F4A886}" destId="{42DC074A-14B8-4ED6-9A1C-E7BFAF89860F}" srcOrd="1" destOrd="0" presId="urn:microsoft.com/office/officeart/2005/8/layout/hierarchy3"/>
    <dgm:cxn modelId="{5D4E7A33-AEBF-4277-BA22-18E21A2BA4CB}" type="presParOf" srcId="{42DC074A-14B8-4ED6-9A1C-E7BFAF89860F}" destId="{8E716078-83C7-4C05-A17E-FEF54D5E8F09}" srcOrd="0" destOrd="0" presId="urn:microsoft.com/office/officeart/2005/8/layout/hierarchy3"/>
    <dgm:cxn modelId="{D7007715-244E-496F-AA33-B508550BCF17}" type="presParOf" srcId="{42DC074A-14B8-4ED6-9A1C-E7BFAF89860F}" destId="{E0308162-696D-4BF7-9817-B0144DA6EBF0}" srcOrd="1" destOrd="0" presId="urn:microsoft.com/office/officeart/2005/8/layout/hierarchy3"/>
    <dgm:cxn modelId="{406B5515-D8AF-4335-A201-326DB3863D05}" type="presParOf" srcId="{42DC074A-14B8-4ED6-9A1C-E7BFAF89860F}" destId="{6A3FFD9A-EE33-4C09-9FF1-B9E47B367B2B}" srcOrd="2" destOrd="0" presId="urn:microsoft.com/office/officeart/2005/8/layout/hierarchy3"/>
    <dgm:cxn modelId="{EA7AA9E1-AF96-441F-A9C8-821412064CA9}" type="presParOf" srcId="{42DC074A-14B8-4ED6-9A1C-E7BFAF89860F}" destId="{D699F575-CB4F-413D-831B-31DD1AAB6A2F}" srcOrd="3" destOrd="0" presId="urn:microsoft.com/office/officeart/2005/8/layout/hierarchy3"/>
    <dgm:cxn modelId="{4E364F46-1999-4B94-A6EC-45D67552D8E2}" type="presParOf" srcId="{917B85D7-2CA4-4203-9340-1890C768C691}" destId="{5541BDF2-ADB1-451A-B64F-32DB71FCC0F7}" srcOrd="2" destOrd="0" presId="urn:microsoft.com/office/officeart/2005/8/layout/hierarchy3"/>
    <dgm:cxn modelId="{D4C689EF-E874-4085-810E-8E39484BF70A}" type="presParOf" srcId="{5541BDF2-ADB1-451A-B64F-32DB71FCC0F7}" destId="{76426890-21A9-4E44-BD9F-B710899AD0FF}" srcOrd="0" destOrd="0" presId="urn:microsoft.com/office/officeart/2005/8/layout/hierarchy3"/>
    <dgm:cxn modelId="{DC5848A3-8E4D-4140-AD3F-186B3707966B}" type="presParOf" srcId="{76426890-21A9-4E44-BD9F-B710899AD0FF}" destId="{40A4E25D-2462-44D9-B2C0-2CA40069762D}" srcOrd="0" destOrd="0" presId="urn:microsoft.com/office/officeart/2005/8/layout/hierarchy3"/>
    <dgm:cxn modelId="{32C2532C-AC5E-48DB-BDC4-A48AF841E89F}" type="presParOf" srcId="{76426890-21A9-4E44-BD9F-B710899AD0FF}" destId="{57334625-A50F-40B0-83E5-E0B90B99D214}" srcOrd="1" destOrd="0" presId="urn:microsoft.com/office/officeart/2005/8/layout/hierarchy3"/>
    <dgm:cxn modelId="{683EA6B9-1B47-4A56-AE11-D4C969C6B394}" type="presParOf" srcId="{5541BDF2-ADB1-451A-B64F-32DB71FCC0F7}" destId="{C4119B99-FF48-41E6-9363-6CC207A09AB8}" srcOrd="1" destOrd="0" presId="urn:microsoft.com/office/officeart/2005/8/layout/hierarchy3"/>
    <dgm:cxn modelId="{B82D34B9-7B8F-4434-8C58-70C84DF1D156}" type="presParOf" srcId="{C4119B99-FF48-41E6-9363-6CC207A09AB8}" destId="{A45E31AB-85AD-49B7-8BB7-81EAC04DBF36}" srcOrd="0" destOrd="0" presId="urn:microsoft.com/office/officeart/2005/8/layout/hierarchy3"/>
    <dgm:cxn modelId="{3F274257-80C3-46AE-99A9-CAFA101344D0}" type="presParOf" srcId="{C4119B99-FF48-41E6-9363-6CC207A09AB8}" destId="{D7BADB1D-C9F2-480D-B1E8-75AEDF6107D0}" srcOrd="1" destOrd="0" presId="urn:microsoft.com/office/officeart/2005/8/layout/hierarchy3"/>
    <dgm:cxn modelId="{DC0C6EE7-1424-4A4B-A90E-4A90011EEF6A}" type="presParOf" srcId="{C4119B99-FF48-41E6-9363-6CC207A09AB8}" destId="{22FACA9E-1A5E-45F0-AEEB-B04EB7AFD50D}" srcOrd="2" destOrd="0" presId="urn:microsoft.com/office/officeart/2005/8/layout/hierarchy3"/>
    <dgm:cxn modelId="{4902CF38-B6A2-437D-BCC4-CE237DE57B47}" type="presParOf" srcId="{C4119B99-FF48-41E6-9363-6CC207A09AB8}" destId="{A75F7B4E-C765-413D-85E5-8AF5C4AC14B9}"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4DB6C8F-C559-467E-82A3-5DE628CE82E9}" type="doc">
      <dgm:prSet loTypeId="urn:diagrams.loki3.com/BracketList" loCatId="list" qsTypeId="urn:microsoft.com/office/officeart/2005/8/quickstyle/simple1" qsCatId="simple" csTypeId="urn:microsoft.com/office/officeart/2005/8/colors/colorful3" csCatId="colorful" phldr="1"/>
      <dgm:spPr/>
      <dgm:t>
        <a:bodyPr/>
        <a:lstStyle/>
        <a:p>
          <a:endParaRPr lang="en-US"/>
        </a:p>
      </dgm:t>
    </dgm:pt>
    <dgm:pt modelId="{82FD3109-8310-4B6E-A140-31FD27F5898F}">
      <dgm:prSet phldrT="[Text]"/>
      <dgm:spPr/>
      <dgm:t>
        <a:bodyPr/>
        <a:lstStyle/>
        <a:p>
          <a:r>
            <a:rPr lang="en-US" b="1" dirty="0"/>
            <a:t>Multiple Linear Regression (MLR)</a:t>
          </a:r>
        </a:p>
      </dgm:t>
    </dgm:pt>
    <dgm:pt modelId="{14C5C883-B4D3-47C6-82A1-5C571689C697}" type="parTrans" cxnId="{089C2D2E-DFE4-4A04-8333-12D3AF131533}">
      <dgm:prSet/>
      <dgm:spPr/>
      <dgm:t>
        <a:bodyPr/>
        <a:lstStyle/>
        <a:p>
          <a:endParaRPr lang="en-US"/>
        </a:p>
      </dgm:t>
    </dgm:pt>
    <dgm:pt modelId="{E4404730-9440-4E7D-9EFC-72C04635F3A5}" type="sibTrans" cxnId="{089C2D2E-DFE4-4A04-8333-12D3AF131533}">
      <dgm:prSet/>
      <dgm:spPr/>
      <dgm:t>
        <a:bodyPr/>
        <a:lstStyle/>
        <a:p>
          <a:endParaRPr lang="en-US"/>
        </a:p>
      </dgm:t>
    </dgm:pt>
    <dgm:pt modelId="{2869D74F-2D2B-4156-9E26-5A7F5CC88E52}">
      <dgm:prSet phldrT="[Text]"/>
      <dgm:spPr/>
      <dgm:t>
        <a:bodyPr/>
        <a:lstStyle/>
        <a:p>
          <a:r>
            <a:rPr lang="en-US" dirty="0"/>
            <a:t>Pros:</a:t>
          </a:r>
        </a:p>
      </dgm:t>
    </dgm:pt>
    <dgm:pt modelId="{D94AE9B9-9AA3-4EF5-AF68-7C902FF3BC61}" type="parTrans" cxnId="{1E631F31-5020-4BCD-BAB0-8F27C7A2DEC6}">
      <dgm:prSet/>
      <dgm:spPr/>
      <dgm:t>
        <a:bodyPr/>
        <a:lstStyle/>
        <a:p>
          <a:endParaRPr lang="en-US"/>
        </a:p>
      </dgm:t>
    </dgm:pt>
    <dgm:pt modelId="{E3661168-140F-4F06-A6BB-C7BE7AF6726F}" type="sibTrans" cxnId="{1E631F31-5020-4BCD-BAB0-8F27C7A2DEC6}">
      <dgm:prSet/>
      <dgm:spPr/>
      <dgm:t>
        <a:bodyPr/>
        <a:lstStyle/>
        <a:p>
          <a:endParaRPr lang="en-US"/>
        </a:p>
      </dgm:t>
    </dgm:pt>
    <dgm:pt modelId="{890A8888-3081-455C-A0C0-43D406AA9EA4}">
      <dgm:prSet phldrT="[Text]"/>
      <dgm:spPr/>
      <dgm:t>
        <a:bodyPr/>
        <a:lstStyle/>
        <a:p>
          <a:r>
            <a:rPr lang="en-US" b="1" dirty="0"/>
            <a:t>Generalized Additive Model (GAM)</a:t>
          </a:r>
        </a:p>
      </dgm:t>
    </dgm:pt>
    <dgm:pt modelId="{EA1FE90C-2E4D-42B6-B8AF-A63933E31830}" type="parTrans" cxnId="{156C5DBB-24A5-429A-A2DC-E250E121B9AA}">
      <dgm:prSet/>
      <dgm:spPr/>
      <dgm:t>
        <a:bodyPr/>
        <a:lstStyle/>
        <a:p>
          <a:endParaRPr lang="en-US"/>
        </a:p>
      </dgm:t>
    </dgm:pt>
    <dgm:pt modelId="{80178710-2F02-41C5-9C69-91FC5D67D0E3}" type="sibTrans" cxnId="{156C5DBB-24A5-429A-A2DC-E250E121B9AA}">
      <dgm:prSet/>
      <dgm:spPr/>
      <dgm:t>
        <a:bodyPr/>
        <a:lstStyle/>
        <a:p>
          <a:endParaRPr lang="en-US"/>
        </a:p>
      </dgm:t>
    </dgm:pt>
    <mc:AlternateContent xmlns:mc="http://schemas.openxmlformats.org/markup-compatibility/2006" xmlns:a14="http://schemas.microsoft.com/office/drawing/2010/main">
      <mc:Choice Requires="a14">
        <dgm:pt modelId="{6FFD5266-7304-430C-AF6A-AEC436A526B5}">
          <dgm:prSet phldrT="[Text]"/>
          <dgm:spPr/>
          <dgm: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𝑌</m:t>
                    </m:r>
                    <m:r>
                      <a:rPr lang="en-US" b="0" i="1" smtClean="0">
                        <a:latin typeface="Cambria Math" panose="02040503050406030204" pitchFamily="18" charset="0"/>
                      </a:rPr>
                      <m:t>= </m:t>
                    </m:r>
                    <m:sSub>
                      <m:sSubPr>
                        <m:ctrlPr>
                          <a:rPr lang="en-US" b="0" i="1">
                            <a:latin typeface="Cambria Math" panose="02040503050406030204" pitchFamily="18" charset="0"/>
                          </a:rPr>
                        </m:ctrlPr>
                      </m:sSubPr>
                      <m:e>
                        <m:r>
                          <a:rPr lang="en-US" b="0" i="1">
                            <a:latin typeface="Cambria Math" panose="02040503050406030204" pitchFamily="18" charset="0"/>
                          </a:rPr>
                          <m:t>𝛼</m:t>
                        </m:r>
                      </m:e>
                      <m:sub>
                        <m:r>
                          <a:rPr lang="en-US" b="0" i="1">
                            <a:latin typeface="Cambria Math" panose="02040503050406030204" pitchFamily="18" charset="0"/>
                          </a:rPr>
                          <m:t>0</m:t>
                        </m:r>
                      </m:sub>
                    </m:sSub>
                    <m:r>
                      <a:rPr lang="en-US" b="0" i="1">
                        <a:latin typeface="Cambria Math" panose="02040503050406030204" pitchFamily="18" charset="0"/>
                      </a:rPr>
                      <m:t>+ </m:t>
                    </m:r>
                    <m:sSub>
                      <m:sSubPr>
                        <m:ctrlPr>
                          <a:rPr lang="en-US" b="0" i="1">
                            <a:latin typeface="Cambria Math" panose="02040503050406030204" pitchFamily="18" charset="0"/>
                          </a:rPr>
                        </m:ctrlPr>
                      </m:sSubPr>
                      <m:e>
                        <m:r>
                          <a:rPr lang="en-US" b="0" i="1">
                            <a:latin typeface="Cambria Math" panose="02040503050406030204" pitchFamily="18" charset="0"/>
                          </a:rPr>
                          <m:t>𝑓</m:t>
                        </m:r>
                      </m:e>
                      <m:sub>
                        <m:r>
                          <a:rPr lang="en-US" b="0" i="1">
                            <a:latin typeface="Cambria Math" panose="02040503050406030204" pitchFamily="18" charset="0"/>
                          </a:rPr>
                          <m:t>0</m:t>
                        </m:r>
                      </m:sub>
                    </m:sSub>
                    <m:r>
                      <a:rPr lang="en-US" b="0" i="1">
                        <a:latin typeface="Cambria Math" panose="02040503050406030204" pitchFamily="18" charset="0"/>
                      </a:rPr>
                      <m:t>(</m:t>
                    </m:r>
                    <m:sSub>
                      <m:sSubPr>
                        <m:ctrlPr>
                          <a:rPr lang="en-US" b="0" i="1">
                            <a:latin typeface="Cambria Math" panose="02040503050406030204" pitchFamily="18" charset="0"/>
                          </a:rPr>
                        </m:ctrlPr>
                      </m:sSubPr>
                      <m:e>
                        <m:r>
                          <a:rPr lang="en-US" b="0" i="1">
                            <a:latin typeface="Cambria Math" panose="02040503050406030204" pitchFamily="18" charset="0"/>
                          </a:rPr>
                          <m:t>𝑥</m:t>
                        </m:r>
                      </m:e>
                      <m:sub>
                        <m:r>
                          <a:rPr lang="en-US" b="0" i="1">
                            <a:latin typeface="Cambria Math" panose="02040503050406030204" pitchFamily="18" charset="0"/>
                          </a:rPr>
                          <m:t>0</m:t>
                        </m:r>
                      </m:sub>
                    </m:sSub>
                    <m:r>
                      <a:rPr lang="en-US" b="0" i="1">
                        <a:latin typeface="Cambria Math" panose="02040503050406030204" pitchFamily="18" charset="0"/>
                      </a:rPr>
                      <m:t>)+ </m:t>
                    </m:r>
                    <m:sSub>
                      <m:sSubPr>
                        <m:ctrlPr>
                          <a:rPr lang="en-US" b="0" i="1">
                            <a:latin typeface="Cambria Math" panose="02040503050406030204" pitchFamily="18" charset="0"/>
                          </a:rPr>
                        </m:ctrlPr>
                      </m:sSubPr>
                      <m:e>
                        <m:r>
                          <a:rPr lang="en-US" b="0" i="1">
                            <a:latin typeface="Cambria Math" panose="02040503050406030204" pitchFamily="18" charset="0"/>
                          </a:rPr>
                          <m:t>𝑓</m:t>
                        </m:r>
                      </m:e>
                      <m:sub>
                        <m:r>
                          <a:rPr lang="en-US" b="0" i="1">
                            <a:latin typeface="Cambria Math" panose="02040503050406030204" pitchFamily="18" charset="0"/>
                          </a:rPr>
                          <m:t>1</m:t>
                        </m:r>
                      </m:sub>
                    </m:sSub>
                    <m:r>
                      <a:rPr lang="en-US" b="0" i="1">
                        <a:latin typeface="Cambria Math" panose="02040503050406030204" pitchFamily="18" charset="0"/>
                      </a:rPr>
                      <m:t>(</m:t>
                    </m:r>
                    <m:sSub>
                      <m:sSubPr>
                        <m:ctrlPr>
                          <a:rPr lang="en-US" b="0" i="1">
                            <a:latin typeface="Cambria Math" panose="02040503050406030204" pitchFamily="18" charset="0"/>
                          </a:rPr>
                        </m:ctrlPr>
                      </m:sSubPr>
                      <m:e>
                        <m:r>
                          <a:rPr lang="en-US" b="0" i="1">
                            <a:latin typeface="Cambria Math" panose="02040503050406030204" pitchFamily="18" charset="0"/>
                          </a:rPr>
                          <m:t>𝑥</m:t>
                        </m:r>
                      </m:e>
                      <m:sub>
                        <m:r>
                          <a:rPr lang="en-US" b="0" i="1">
                            <a:latin typeface="Cambria Math" panose="02040503050406030204" pitchFamily="18" charset="0"/>
                          </a:rPr>
                          <m:t>1</m:t>
                        </m:r>
                      </m:sub>
                    </m:sSub>
                    <m:r>
                      <a:rPr lang="en-US" b="0" i="1">
                        <a:latin typeface="Cambria Math" panose="02040503050406030204" pitchFamily="18" charset="0"/>
                      </a:rPr>
                      <m:t>)+ … + </m:t>
                    </m:r>
                    <m:sSub>
                      <m:sSubPr>
                        <m:ctrlPr>
                          <a:rPr lang="en-US" b="0" i="1">
                            <a:latin typeface="Cambria Math" panose="02040503050406030204" pitchFamily="18" charset="0"/>
                          </a:rPr>
                        </m:ctrlPr>
                      </m:sSubPr>
                      <m:e>
                        <m:r>
                          <a:rPr lang="en-US" b="0" i="1">
                            <a:latin typeface="Cambria Math" panose="02040503050406030204" pitchFamily="18" charset="0"/>
                          </a:rPr>
                          <m:t>𝑓</m:t>
                        </m:r>
                      </m:e>
                      <m:sub>
                        <m:r>
                          <a:rPr lang="en-US" b="0" i="1">
                            <a:latin typeface="Cambria Math" panose="02040503050406030204" pitchFamily="18" charset="0"/>
                          </a:rPr>
                          <m:t>𝑛</m:t>
                        </m:r>
                      </m:sub>
                    </m:sSub>
                    <m:r>
                      <a:rPr lang="en-US" b="0" i="1">
                        <a:latin typeface="Cambria Math" panose="02040503050406030204" pitchFamily="18" charset="0"/>
                      </a:rPr>
                      <m:t>(</m:t>
                    </m:r>
                    <m:sSub>
                      <m:sSubPr>
                        <m:ctrlPr>
                          <a:rPr lang="en-US" b="0" i="1">
                            <a:latin typeface="Cambria Math" panose="02040503050406030204" pitchFamily="18" charset="0"/>
                          </a:rPr>
                        </m:ctrlPr>
                      </m:sSubPr>
                      <m:e>
                        <m:r>
                          <a:rPr lang="en-US" b="0" i="1">
                            <a:latin typeface="Cambria Math" panose="02040503050406030204" pitchFamily="18" charset="0"/>
                          </a:rPr>
                          <m:t>𝑥</m:t>
                        </m:r>
                      </m:e>
                      <m:sub>
                        <m:r>
                          <a:rPr lang="en-US" b="0" i="1">
                            <a:latin typeface="Cambria Math" panose="02040503050406030204" pitchFamily="18" charset="0"/>
                          </a:rPr>
                          <m:t>𝑛</m:t>
                        </m:r>
                      </m:sub>
                    </m:sSub>
                    <m:r>
                      <a:rPr lang="en-US" b="0" i="1">
                        <a:latin typeface="Cambria Math" panose="02040503050406030204" pitchFamily="18" charset="0"/>
                      </a:rPr>
                      <m:t>)</m:t>
                    </m:r>
                  </m:oMath>
                </m:oMathPara>
              </a14:m>
              <a:endParaRPr lang="en-US" dirty="0"/>
            </a:p>
          </dgm:t>
        </dgm:pt>
      </mc:Choice>
      <mc:Fallback xmlns="">
        <dgm:pt modelId="{6FFD5266-7304-430C-AF6A-AEC436A526B5}">
          <dgm:prSet phldrT="[Text]"/>
          <dgm:spPr/>
          <dgm:t>
            <a:bodyPr/>
            <a:lstStyle/>
            <a:p>
              <a:r>
                <a:rPr lang="en-US" b="0" i="0"/>
                <a:t>𝑌= 𝛼_0+ 𝑓_0 (𝑥_0)+ 𝑓_1 (𝑥_1)+ … + 𝑓_𝑛 (𝑥_𝑛)</a:t>
              </a:r>
              <a:endParaRPr lang="en-US" dirty="0"/>
            </a:p>
          </dgm:t>
        </dgm:pt>
      </mc:Fallback>
    </mc:AlternateContent>
    <dgm:pt modelId="{9DADFA15-1D7A-4C24-97F9-37DEEC3A7874}" type="parTrans" cxnId="{AC35ACEB-7A4C-4E80-A9FC-41307AF1859A}">
      <dgm:prSet/>
      <dgm:spPr/>
      <dgm:t>
        <a:bodyPr/>
        <a:lstStyle/>
        <a:p>
          <a:endParaRPr lang="en-US"/>
        </a:p>
      </dgm:t>
    </dgm:pt>
    <dgm:pt modelId="{3320B883-88AE-4337-BB7C-8755F72FDDD0}" type="sibTrans" cxnId="{AC35ACEB-7A4C-4E80-A9FC-41307AF1859A}">
      <dgm:prSet/>
      <dgm:spPr/>
      <dgm:t>
        <a:bodyPr/>
        <a:lstStyle/>
        <a:p>
          <a:endParaRPr lang="en-US"/>
        </a:p>
      </dgm:t>
    </dgm:pt>
    <dgm:pt modelId="{71398850-D0F4-494F-91BE-F3CF218EC794}">
      <dgm:prSet phldrT="[Text]"/>
      <dgm:spPr/>
      <dgm:t>
        <a:bodyPr/>
        <a:lstStyle/>
        <a:p>
          <a:r>
            <a:rPr lang="en-US" dirty="0"/>
            <a:t>Pros:</a:t>
          </a:r>
        </a:p>
      </dgm:t>
    </dgm:pt>
    <dgm:pt modelId="{9B22F50D-711E-4E46-B7AB-C9B465D18602}" type="parTrans" cxnId="{83A2D29A-1929-4B0B-8321-F752B07C4ED6}">
      <dgm:prSet/>
      <dgm:spPr/>
      <dgm:t>
        <a:bodyPr/>
        <a:lstStyle/>
        <a:p>
          <a:endParaRPr lang="en-US"/>
        </a:p>
      </dgm:t>
    </dgm:pt>
    <dgm:pt modelId="{2C09ABA7-D4B4-4782-8A7F-EDBB6F3AA634}" type="sibTrans" cxnId="{83A2D29A-1929-4B0B-8321-F752B07C4ED6}">
      <dgm:prSet/>
      <dgm:spPr/>
      <dgm:t>
        <a:bodyPr/>
        <a:lstStyle/>
        <a:p>
          <a:endParaRPr lang="en-US"/>
        </a:p>
      </dgm:t>
    </dgm:pt>
    <dgm:pt modelId="{9757E893-E553-4729-B464-A587A9F0D778}">
      <dgm:prSet phldrT="[Text]"/>
      <dgm:spPr/>
      <dgm:t>
        <a:bodyPr/>
        <a:lstStyle/>
        <a:p>
          <a:r>
            <a:rPr lang="en-US" b="1" dirty="0"/>
            <a:t>Random Forest Regression (RFR)</a:t>
          </a:r>
        </a:p>
      </dgm:t>
    </dgm:pt>
    <dgm:pt modelId="{97E1E88B-C42A-4B9C-959E-FC6DE15CAD16}" type="parTrans" cxnId="{D9BAAA6D-FB1A-4334-8E45-67F670765F4B}">
      <dgm:prSet/>
      <dgm:spPr/>
      <dgm:t>
        <a:bodyPr/>
        <a:lstStyle/>
        <a:p>
          <a:endParaRPr lang="en-US"/>
        </a:p>
      </dgm:t>
    </dgm:pt>
    <dgm:pt modelId="{3D1AB043-256E-4604-8C2C-5C9404BB8A0D}" type="sibTrans" cxnId="{D9BAAA6D-FB1A-4334-8E45-67F670765F4B}">
      <dgm:prSet/>
      <dgm:spPr/>
      <dgm:t>
        <a:bodyPr/>
        <a:lstStyle/>
        <a:p>
          <a:endParaRPr lang="en-US"/>
        </a:p>
      </dgm:t>
    </dgm:pt>
    <mc:AlternateContent xmlns:mc="http://schemas.openxmlformats.org/markup-compatibility/2006" xmlns:a14="http://schemas.microsoft.com/office/drawing/2010/main">
      <mc:Choice Requires="a14">
        <dgm:pt modelId="{30880A00-EAA3-4EB0-9E2A-549C7628C949}">
          <dgm:prSet phldrT="[Text]"/>
          <dgm:spPr/>
          <dgm: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𝑌</m:t>
                    </m:r>
                    <m:r>
                      <a:rPr lang="en-US" i="1" smtClean="0">
                        <a:latin typeface="Cambria Math" panose="02040503050406030204" pitchFamily="18" charset="0"/>
                      </a:rPr>
                      <m:t>=</m:t>
                    </m:r>
                    <m:r>
                      <a:rPr lang="en-US" i="1" smtClean="0">
                        <a:latin typeface="Cambria Math" panose="02040503050406030204" pitchFamily="18" charset="0"/>
                      </a:rPr>
                      <m:t>𝐹</m:t>
                    </m:r>
                    <m:d>
                      <m:dPr>
                        <m:ctrlPr>
                          <a:rPr lang="en-US" i="1">
                            <a:latin typeface="Cambria Math" panose="02040503050406030204" pitchFamily="18" charset="0"/>
                          </a:rPr>
                        </m:ctrlPr>
                      </m:dPr>
                      <m:e>
                        <m:r>
                          <a:rPr lang="en-US" i="1">
                            <a:latin typeface="Cambria Math" panose="02040503050406030204" pitchFamily="18" charset="0"/>
                          </a:rPr>
                          <m:t>𝑋</m:t>
                        </m:r>
                      </m:e>
                    </m:d>
                    <m:r>
                      <a:rPr lang="en-US" i="1">
                        <a:latin typeface="Cambria Math" panose="02040503050406030204" pitchFamily="18" charset="0"/>
                      </a:rPr>
                      <m:t>=</m:t>
                    </m:r>
                    <m:r>
                      <a:rPr lang="en-US" i="1">
                        <a:latin typeface="Cambria Math" panose="02040503050406030204" pitchFamily="18" charset="0"/>
                      </a:rPr>
                      <m:t>𝐹</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𝑛</m:t>
                            </m:r>
                          </m:sub>
                        </m:sSub>
                      </m:e>
                    </m:d>
                  </m:oMath>
                </m:oMathPara>
              </a14:m>
              <a:endParaRPr lang="en-US" dirty="0"/>
            </a:p>
          </dgm:t>
        </dgm:pt>
      </mc:Choice>
      <mc:Fallback xmlns="">
        <dgm:pt modelId="{30880A00-EAA3-4EB0-9E2A-549C7628C949}">
          <dgm:prSet phldrT="[Text]"/>
          <dgm:spPr/>
          <dgm:t>
            <a:bodyPr/>
            <a:lstStyle/>
            <a:p>
              <a:r>
                <a:rPr lang="en-US" i="0"/>
                <a:t>𝑌=𝐹(𝑋)=𝐹(𝑥_0,𝑥_1,…,𝑥_𝑛 )</a:t>
              </a:r>
              <a:endParaRPr lang="en-US" dirty="0"/>
            </a:p>
          </dgm:t>
        </dgm:pt>
      </mc:Fallback>
    </mc:AlternateContent>
    <dgm:pt modelId="{43876454-B477-4E93-B78D-113A57E790F0}" type="parTrans" cxnId="{86622B73-4F1A-425A-9AF2-90F33317B56D}">
      <dgm:prSet/>
      <dgm:spPr/>
      <dgm:t>
        <a:bodyPr/>
        <a:lstStyle/>
        <a:p>
          <a:endParaRPr lang="en-US"/>
        </a:p>
      </dgm:t>
    </dgm:pt>
    <dgm:pt modelId="{FA882FA8-4D3D-4F8C-8046-720C1EEFE218}" type="sibTrans" cxnId="{86622B73-4F1A-425A-9AF2-90F33317B56D}">
      <dgm:prSet/>
      <dgm:spPr/>
      <dgm:t>
        <a:bodyPr/>
        <a:lstStyle/>
        <a:p>
          <a:endParaRPr lang="en-US"/>
        </a:p>
      </dgm:t>
    </dgm:pt>
    <dgm:pt modelId="{67262FB6-045E-4FEB-9E53-1C9B12CAB7BC}">
      <dgm:prSet phldrT="[Text]"/>
      <dgm:spPr/>
      <dgm:t>
        <a:bodyPr/>
        <a:lstStyle/>
        <a:p>
          <a:r>
            <a:rPr lang="en-US" dirty="0"/>
            <a:t>Pros:</a:t>
          </a:r>
        </a:p>
      </dgm:t>
    </dgm:pt>
    <dgm:pt modelId="{4801CBFE-C8BB-442E-87EE-4F5E34E7745F}" type="parTrans" cxnId="{02C097B8-2D07-419B-A70F-741471448019}">
      <dgm:prSet/>
      <dgm:spPr/>
      <dgm:t>
        <a:bodyPr/>
        <a:lstStyle/>
        <a:p>
          <a:endParaRPr lang="en-US"/>
        </a:p>
      </dgm:t>
    </dgm:pt>
    <dgm:pt modelId="{B3A2DB49-9DC9-4025-8617-15621186B469}" type="sibTrans" cxnId="{02C097B8-2D07-419B-A70F-741471448019}">
      <dgm:prSet/>
      <dgm:spPr/>
      <dgm:t>
        <a:bodyPr/>
        <a:lstStyle/>
        <a:p>
          <a:endParaRPr lang="en-US"/>
        </a:p>
      </dgm:t>
    </dgm:pt>
    <dgm:pt modelId="{C667E58A-D4E0-4B46-A4E9-D4608FB3AC4F}">
      <dgm:prSet phldrT="[Text]"/>
      <dgm:spPr/>
      <dgm:t>
        <a:bodyPr/>
        <a:lstStyle/>
        <a:p>
          <a:r>
            <a:rPr lang="en-US" dirty="0"/>
            <a:t>Easy to implement and interpret</a:t>
          </a:r>
        </a:p>
      </dgm:t>
    </dgm:pt>
    <dgm:pt modelId="{EDD1DB4F-BDF2-4BA7-B5B4-74291B6CF6A0}" type="parTrans" cxnId="{13D7FD18-75E3-46DA-BB3F-94BE8F4120A2}">
      <dgm:prSet/>
      <dgm:spPr/>
      <dgm:t>
        <a:bodyPr/>
        <a:lstStyle/>
        <a:p>
          <a:endParaRPr lang="en-US"/>
        </a:p>
      </dgm:t>
    </dgm:pt>
    <dgm:pt modelId="{682BE552-973E-4B04-8F21-1FDFD145BC2E}" type="sibTrans" cxnId="{13D7FD18-75E3-46DA-BB3F-94BE8F4120A2}">
      <dgm:prSet/>
      <dgm:spPr/>
      <dgm:t>
        <a:bodyPr/>
        <a:lstStyle/>
        <a:p>
          <a:endParaRPr lang="en-US"/>
        </a:p>
      </dgm:t>
    </dgm:pt>
    <dgm:pt modelId="{7C155948-B068-4D82-93CE-3FD7CD3C6F51}">
      <dgm:prSet phldrT="[Text]"/>
      <dgm:spPr/>
      <dgm:t>
        <a:bodyPr/>
        <a:lstStyle/>
        <a:p>
          <a:r>
            <a:rPr lang="en-US" dirty="0"/>
            <a:t>Resistant to Overfitting</a:t>
          </a:r>
        </a:p>
      </dgm:t>
    </dgm:pt>
    <dgm:pt modelId="{74C46488-DEFC-4FD7-ABA9-F12B9580453D}" type="parTrans" cxnId="{82ED0879-1AD7-4795-8EAC-B594E2F3889D}">
      <dgm:prSet/>
      <dgm:spPr/>
      <dgm:t>
        <a:bodyPr/>
        <a:lstStyle/>
        <a:p>
          <a:endParaRPr lang="en-US"/>
        </a:p>
      </dgm:t>
    </dgm:pt>
    <dgm:pt modelId="{0AE2CD9D-5AF9-4D10-85F3-CA2E5A4AC616}" type="sibTrans" cxnId="{82ED0879-1AD7-4795-8EAC-B594E2F3889D}">
      <dgm:prSet/>
      <dgm:spPr/>
      <dgm:t>
        <a:bodyPr/>
        <a:lstStyle/>
        <a:p>
          <a:endParaRPr lang="en-US"/>
        </a:p>
      </dgm:t>
    </dgm:pt>
    <dgm:pt modelId="{AD979471-D4EC-42F3-B55B-5749C27D58A5}">
      <dgm:prSet phldrT="[Text]"/>
      <dgm:spPr/>
      <dgm:t>
        <a:bodyPr/>
        <a:lstStyle/>
        <a:p>
          <a:r>
            <a:rPr lang="en-US" dirty="0"/>
            <a:t>Cons:</a:t>
          </a:r>
        </a:p>
      </dgm:t>
    </dgm:pt>
    <dgm:pt modelId="{765E77B3-9AB8-4231-BA39-953AC76D0386}" type="parTrans" cxnId="{7B26C216-753E-4201-9098-BA2CCF79AB60}">
      <dgm:prSet/>
      <dgm:spPr/>
      <dgm:t>
        <a:bodyPr/>
        <a:lstStyle/>
        <a:p>
          <a:endParaRPr lang="en-US"/>
        </a:p>
      </dgm:t>
    </dgm:pt>
    <dgm:pt modelId="{A187A5ED-64C9-4FEE-8B56-BD4BCC214064}" type="sibTrans" cxnId="{7B26C216-753E-4201-9098-BA2CCF79AB60}">
      <dgm:prSet/>
      <dgm:spPr/>
      <dgm:t>
        <a:bodyPr/>
        <a:lstStyle/>
        <a:p>
          <a:endParaRPr lang="en-US"/>
        </a:p>
      </dgm:t>
    </dgm:pt>
    <dgm:pt modelId="{F609710F-7347-4D96-81AE-783F2D27693A}">
      <dgm:prSet phldrT="[Text]"/>
      <dgm:spPr/>
      <dgm:t>
        <a:bodyPr/>
        <a:lstStyle/>
        <a:p>
          <a:r>
            <a:rPr lang="en-US" dirty="0"/>
            <a:t>Limited by linear functions</a:t>
          </a:r>
        </a:p>
      </dgm:t>
    </dgm:pt>
    <dgm:pt modelId="{4ABCFA9C-DEC9-4E83-89B4-BCBC0A4D957B}" type="parTrans" cxnId="{805DD29B-E4EC-456F-AD3C-024241E71DED}">
      <dgm:prSet/>
      <dgm:spPr/>
      <dgm:t>
        <a:bodyPr/>
        <a:lstStyle/>
        <a:p>
          <a:endParaRPr lang="en-US"/>
        </a:p>
      </dgm:t>
    </dgm:pt>
    <dgm:pt modelId="{2E42ECDE-413D-4362-86E5-DB4736BDF359}" type="sibTrans" cxnId="{805DD29B-E4EC-456F-AD3C-024241E71DED}">
      <dgm:prSet/>
      <dgm:spPr/>
      <dgm:t>
        <a:bodyPr/>
        <a:lstStyle/>
        <a:p>
          <a:endParaRPr lang="en-US"/>
        </a:p>
      </dgm:t>
    </dgm:pt>
    <dgm:pt modelId="{61FAC605-C11C-441A-92F3-46601F556205}">
      <dgm:prSet phldrT="[Text]"/>
      <dgm:spPr/>
      <dgm:t>
        <a:bodyPr/>
        <a:lstStyle/>
        <a:p>
          <a:r>
            <a:rPr lang="en-US" dirty="0"/>
            <a:t>Includes nonlinear interactions</a:t>
          </a:r>
        </a:p>
      </dgm:t>
    </dgm:pt>
    <dgm:pt modelId="{3066F71E-1B71-4C52-98C6-943311300EEB}" type="parTrans" cxnId="{E9DB4CC4-5007-49D8-9413-2B87D4481DD5}">
      <dgm:prSet/>
      <dgm:spPr/>
      <dgm:t>
        <a:bodyPr/>
        <a:lstStyle/>
        <a:p>
          <a:endParaRPr lang="en-US"/>
        </a:p>
      </dgm:t>
    </dgm:pt>
    <dgm:pt modelId="{A4E20354-653D-4E7C-A03A-A02B959BA22E}" type="sibTrans" cxnId="{E9DB4CC4-5007-49D8-9413-2B87D4481DD5}">
      <dgm:prSet/>
      <dgm:spPr/>
      <dgm:t>
        <a:bodyPr/>
        <a:lstStyle/>
        <a:p>
          <a:endParaRPr lang="en-US"/>
        </a:p>
      </dgm:t>
    </dgm:pt>
    <dgm:pt modelId="{C59C1920-A54F-415A-BA3C-AF60618AC0D6}">
      <dgm:prSet phldrT="[Text]"/>
      <dgm:spPr/>
      <dgm:t>
        <a:bodyPr/>
        <a:lstStyle/>
        <a:p>
          <a:r>
            <a:rPr lang="en-US" dirty="0"/>
            <a:t>Cons:</a:t>
          </a:r>
        </a:p>
      </dgm:t>
    </dgm:pt>
    <dgm:pt modelId="{A2B1EC71-005A-48F3-96DA-AF995DA85A19}" type="parTrans" cxnId="{BFD80FDC-9D49-446A-BF90-2774918EA24F}">
      <dgm:prSet/>
      <dgm:spPr/>
      <dgm:t>
        <a:bodyPr/>
        <a:lstStyle/>
        <a:p>
          <a:endParaRPr lang="en-US"/>
        </a:p>
      </dgm:t>
    </dgm:pt>
    <dgm:pt modelId="{B63B0855-46D5-4446-98C9-91DD39172BE4}" type="sibTrans" cxnId="{BFD80FDC-9D49-446A-BF90-2774918EA24F}">
      <dgm:prSet/>
      <dgm:spPr/>
      <dgm:t>
        <a:bodyPr/>
        <a:lstStyle/>
        <a:p>
          <a:endParaRPr lang="en-US"/>
        </a:p>
      </dgm:t>
    </dgm:pt>
    <dgm:pt modelId="{5F9751C9-B32C-43B6-9601-F121FDF74B17}">
      <dgm:prSet phldrT="[Text]"/>
      <dgm:spPr/>
      <dgm:t>
        <a:bodyPr/>
        <a:lstStyle/>
        <a:p>
          <a:r>
            <a:rPr lang="en-US" dirty="0"/>
            <a:t>Can be difficult to interpret</a:t>
          </a:r>
        </a:p>
      </dgm:t>
    </dgm:pt>
    <dgm:pt modelId="{DE085D66-470E-4427-92D3-232093E7ACCB}" type="parTrans" cxnId="{70EE3529-DF6E-4B06-BFE8-CE40CD18E51A}">
      <dgm:prSet/>
      <dgm:spPr/>
      <dgm:t>
        <a:bodyPr/>
        <a:lstStyle/>
        <a:p>
          <a:endParaRPr lang="en-US"/>
        </a:p>
      </dgm:t>
    </dgm:pt>
    <dgm:pt modelId="{2E5E9267-6AE6-496B-91F3-C5DC95C0F0C0}" type="sibTrans" cxnId="{70EE3529-DF6E-4B06-BFE8-CE40CD18E51A}">
      <dgm:prSet/>
      <dgm:spPr/>
      <dgm:t>
        <a:bodyPr/>
        <a:lstStyle/>
        <a:p>
          <a:endParaRPr lang="en-US"/>
        </a:p>
      </dgm:t>
    </dgm:pt>
    <dgm:pt modelId="{E1D8EBE3-C82C-4B74-ABEC-814865475060}">
      <dgm:prSet phldrT="[Text]"/>
      <dgm:spPr/>
      <dgm:t>
        <a:bodyPr/>
        <a:lstStyle/>
        <a:p>
          <a:r>
            <a:rPr lang="en-US" dirty="0"/>
            <a:t>Easy to overfit</a:t>
          </a:r>
        </a:p>
      </dgm:t>
    </dgm:pt>
    <dgm:pt modelId="{C6620E3D-5103-4B67-BC52-2A239F245110}" type="parTrans" cxnId="{FB86357C-7BC0-4A0D-BCE4-A0F9774474DF}">
      <dgm:prSet/>
      <dgm:spPr/>
      <dgm:t>
        <a:bodyPr/>
        <a:lstStyle/>
        <a:p>
          <a:endParaRPr lang="en-US"/>
        </a:p>
      </dgm:t>
    </dgm:pt>
    <dgm:pt modelId="{DB0CB9B0-8D05-41A1-8795-669CF13CA09E}" type="sibTrans" cxnId="{FB86357C-7BC0-4A0D-BCE4-A0F9774474DF}">
      <dgm:prSet/>
      <dgm:spPr/>
      <dgm:t>
        <a:bodyPr/>
        <a:lstStyle/>
        <a:p>
          <a:endParaRPr lang="en-US"/>
        </a:p>
      </dgm:t>
    </dgm:pt>
    <dgm:pt modelId="{C96E5710-0F7A-41BF-8CAD-EF5019248323}">
      <dgm:prSet phldrT="[Text]"/>
      <dgm:spPr/>
      <dgm:t>
        <a:bodyPr/>
        <a:lstStyle/>
        <a:p>
          <a:r>
            <a:rPr lang="en-US" b="0" dirty="0"/>
            <a:t>Model Y as a </a:t>
          </a:r>
          <a:r>
            <a:rPr lang="en-US" b="1" dirty="0"/>
            <a:t>sum</a:t>
          </a:r>
          <a:r>
            <a:rPr lang="en-US" b="0" dirty="0"/>
            <a:t> of linear terms</a:t>
          </a:r>
          <a:endParaRPr lang="en-US" dirty="0"/>
        </a:p>
      </dgm:t>
    </dgm:pt>
    <dgm:pt modelId="{46F1F713-3779-433C-8F8C-FC5DB50D28C3}" type="parTrans" cxnId="{FCDDA0B7-EC91-4232-B0F7-609D23471344}">
      <dgm:prSet/>
      <dgm:spPr/>
      <dgm:t>
        <a:bodyPr/>
        <a:lstStyle/>
        <a:p>
          <a:endParaRPr lang="en-US"/>
        </a:p>
      </dgm:t>
    </dgm:pt>
    <dgm:pt modelId="{2AF1DE4E-128D-4212-A93C-3CEC4B5587CD}" type="sibTrans" cxnId="{FCDDA0B7-EC91-4232-B0F7-609D23471344}">
      <dgm:prSet/>
      <dgm:spPr/>
      <dgm:t>
        <a:bodyPr/>
        <a:lstStyle/>
        <a:p>
          <a:endParaRPr lang="en-US"/>
        </a:p>
      </dgm:t>
    </dgm:pt>
    <mc:AlternateContent xmlns:mc="http://schemas.openxmlformats.org/markup-compatibility/2006" xmlns:a14="http://schemas.microsoft.com/office/drawing/2010/main">
      <mc:Choice Requires="a14">
        <dgm:pt modelId="{91ADAB88-F83B-405B-8245-76FD40FBCAF4}">
          <dgm:prSet phldrT="[Text]"/>
          <dgm:spPr/>
          <dgm: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𝑌</m:t>
                    </m:r>
                    <m:r>
                      <a:rPr lang="en-US" b="0" i="1" smtClean="0">
                        <a:latin typeface="Cambria Math" panose="02040503050406030204" pitchFamily="18" charset="0"/>
                      </a:rPr>
                      <m:t>= </m:t>
                    </m:r>
                    <m:sSub>
                      <m:sSubPr>
                        <m:ctrlPr>
                          <a:rPr lang="en-US" b="0" i="1">
                            <a:latin typeface="Cambria Math" panose="02040503050406030204" pitchFamily="18" charset="0"/>
                          </a:rPr>
                        </m:ctrlPr>
                      </m:sSubPr>
                      <m:e>
                        <m:r>
                          <a:rPr lang="en-US" b="0" i="1">
                            <a:latin typeface="Cambria Math" panose="02040503050406030204" pitchFamily="18" charset="0"/>
                          </a:rPr>
                          <m:t>𝛼</m:t>
                        </m:r>
                      </m:e>
                      <m:sub>
                        <m:r>
                          <a:rPr lang="en-US" b="0" i="1">
                            <a:latin typeface="Cambria Math" panose="02040503050406030204" pitchFamily="18" charset="0"/>
                          </a:rPr>
                          <m:t>0</m:t>
                        </m:r>
                      </m:sub>
                    </m:sSub>
                    <m:r>
                      <a:rPr lang="en-US" b="0" i="1">
                        <a:latin typeface="Cambria Math" panose="02040503050406030204" pitchFamily="18" charset="0"/>
                      </a:rPr>
                      <m:t>+ </m:t>
                    </m:r>
                    <m:sSub>
                      <m:sSubPr>
                        <m:ctrlPr>
                          <a:rPr lang="en-US" b="0" i="1">
                            <a:latin typeface="Cambria Math" panose="02040503050406030204" pitchFamily="18" charset="0"/>
                          </a:rPr>
                        </m:ctrlPr>
                      </m:sSubPr>
                      <m:e>
                        <m:r>
                          <a:rPr lang="en-US" b="0" i="1">
                            <a:latin typeface="Cambria Math" panose="02040503050406030204" pitchFamily="18" charset="0"/>
                          </a:rPr>
                          <m:t>𝛽</m:t>
                        </m:r>
                      </m:e>
                      <m:sub>
                        <m:r>
                          <a:rPr lang="en-US" b="0" i="1">
                            <a:latin typeface="Cambria Math" panose="02040503050406030204" pitchFamily="18" charset="0"/>
                          </a:rPr>
                          <m:t>0</m:t>
                        </m:r>
                      </m:sub>
                    </m:sSub>
                    <m:sSub>
                      <m:sSubPr>
                        <m:ctrlPr>
                          <a:rPr lang="en-US" b="0" i="1">
                            <a:latin typeface="Cambria Math" panose="02040503050406030204" pitchFamily="18" charset="0"/>
                          </a:rPr>
                        </m:ctrlPr>
                      </m:sSubPr>
                      <m:e>
                        <m:r>
                          <a:rPr lang="en-US" b="0" i="1">
                            <a:latin typeface="Cambria Math" panose="02040503050406030204" pitchFamily="18" charset="0"/>
                          </a:rPr>
                          <m:t>𝑥</m:t>
                        </m:r>
                      </m:e>
                      <m:sub>
                        <m:r>
                          <a:rPr lang="en-US" b="0" i="1">
                            <a:latin typeface="Cambria Math" panose="02040503050406030204" pitchFamily="18" charset="0"/>
                          </a:rPr>
                          <m:t>0</m:t>
                        </m:r>
                      </m:sub>
                    </m:sSub>
                    <m:r>
                      <a:rPr lang="en-US" b="0" i="1">
                        <a:latin typeface="Cambria Math" panose="02040503050406030204" pitchFamily="18" charset="0"/>
                      </a:rPr>
                      <m:t>+ </m:t>
                    </m:r>
                    <m:sSub>
                      <m:sSubPr>
                        <m:ctrlPr>
                          <a:rPr lang="en-US" b="0" i="1">
                            <a:latin typeface="Cambria Math" panose="02040503050406030204" pitchFamily="18" charset="0"/>
                          </a:rPr>
                        </m:ctrlPr>
                      </m:sSubPr>
                      <m:e>
                        <m:r>
                          <a:rPr lang="en-US" b="0" i="1">
                            <a:latin typeface="Cambria Math" panose="02040503050406030204" pitchFamily="18" charset="0"/>
                          </a:rPr>
                          <m:t>𝛽</m:t>
                        </m:r>
                      </m:e>
                      <m:sub>
                        <m:r>
                          <a:rPr lang="en-US" b="0" i="1">
                            <a:latin typeface="Cambria Math" panose="02040503050406030204" pitchFamily="18" charset="0"/>
                          </a:rPr>
                          <m:t>1</m:t>
                        </m:r>
                      </m:sub>
                    </m:sSub>
                    <m:sSub>
                      <m:sSubPr>
                        <m:ctrlPr>
                          <a:rPr lang="en-US" b="0" i="1">
                            <a:latin typeface="Cambria Math" panose="02040503050406030204" pitchFamily="18" charset="0"/>
                          </a:rPr>
                        </m:ctrlPr>
                      </m:sSubPr>
                      <m:e>
                        <m:r>
                          <a:rPr lang="en-US" b="0" i="1">
                            <a:latin typeface="Cambria Math" panose="02040503050406030204" pitchFamily="18" charset="0"/>
                          </a:rPr>
                          <m:t>𝑥</m:t>
                        </m:r>
                      </m:e>
                      <m:sub>
                        <m:r>
                          <a:rPr lang="en-US" b="0" i="1">
                            <a:latin typeface="Cambria Math" panose="02040503050406030204" pitchFamily="18" charset="0"/>
                          </a:rPr>
                          <m:t>1</m:t>
                        </m:r>
                      </m:sub>
                    </m:sSub>
                    <m:r>
                      <a:rPr lang="en-US" b="0" i="1">
                        <a:latin typeface="Cambria Math" panose="02040503050406030204" pitchFamily="18" charset="0"/>
                      </a:rPr>
                      <m:t>+ …  + </m:t>
                    </m:r>
                    <m:sSub>
                      <m:sSubPr>
                        <m:ctrlPr>
                          <a:rPr lang="en-US" b="0" i="1">
                            <a:latin typeface="Cambria Math" panose="02040503050406030204" pitchFamily="18" charset="0"/>
                          </a:rPr>
                        </m:ctrlPr>
                      </m:sSubPr>
                      <m:e>
                        <m:r>
                          <a:rPr lang="en-US" b="0" i="1">
                            <a:latin typeface="Cambria Math" panose="02040503050406030204" pitchFamily="18" charset="0"/>
                          </a:rPr>
                          <m:t>𝛽</m:t>
                        </m:r>
                      </m:e>
                      <m:sub>
                        <m:r>
                          <a:rPr lang="en-US" b="0" i="1">
                            <a:latin typeface="Cambria Math" panose="02040503050406030204" pitchFamily="18" charset="0"/>
                          </a:rPr>
                          <m:t>𝑛</m:t>
                        </m:r>
                      </m:sub>
                    </m:sSub>
                    <m:sSub>
                      <m:sSubPr>
                        <m:ctrlPr>
                          <a:rPr lang="en-US" b="0" i="1">
                            <a:latin typeface="Cambria Math" panose="02040503050406030204" pitchFamily="18" charset="0"/>
                          </a:rPr>
                        </m:ctrlPr>
                      </m:sSubPr>
                      <m:e>
                        <m:r>
                          <a:rPr lang="en-US" b="0" i="1">
                            <a:latin typeface="Cambria Math" panose="02040503050406030204" pitchFamily="18" charset="0"/>
                          </a:rPr>
                          <m:t>𝑥</m:t>
                        </m:r>
                      </m:e>
                      <m:sub>
                        <m:r>
                          <a:rPr lang="en-US" b="0" i="1">
                            <a:latin typeface="Cambria Math" panose="02040503050406030204" pitchFamily="18" charset="0"/>
                          </a:rPr>
                          <m:t>𝑛</m:t>
                        </m:r>
                      </m:sub>
                    </m:sSub>
                  </m:oMath>
                </m:oMathPara>
              </a14:m>
              <a:endParaRPr lang="en-US" dirty="0"/>
            </a:p>
          </dgm:t>
        </dgm:pt>
      </mc:Choice>
      <mc:Fallback xmlns="">
        <dgm:pt modelId="{91ADAB88-F83B-405B-8245-76FD40FBCAF4}">
          <dgm:prSet phldrT="[Text]"/>
          <dgm:spPr/>
          <dgm:t>
            <a:bodyPr/>
            <a:lstStyle/>
            <a:p>
              <a:r>
                <a:rPr lang="en-US" b="0" i="0"/>
                <a:t>𝑌= 𝛼_0+ 𝛽_0 𝑥_0+ 𝛽_1 𝑥_1+ …  + 𝛽_𝑛 𝑥_𝑛</a:t>
              </a:r>
              <a:endParaRPr lang="en-US" dirty="0"/>
            </a:p>
          </dgm:t>
        </dgm:pt>
      </mc:Fallback>
    </mc:AlternateContent>
    <dgm:pt modelId="{CB6D2FFF-5DA2-40C2-AD5D-EFA09C3A2510}" type="parTrans" cxnId="{424F5096-0D6B-4D88-A3C5-0EE3D224D18E}">
      <dgm:prSet/>
      <dgm:spPr/>
      <dgm:t>
        <a:bodyPr/>
        <a:lstStyle/>
        <a:p>
          <a:endParaRPr lang="en-US"/>
        </a:p>
      </dgm:t>
    </dgm:pt>
    <dgm:pt modelId="{7148431D-313B-4A67-A3D8-7BDBD50F5EBA}" type="sibTrans" cxnId="{424F5096-0D6B-4D88-A3C5-0EE3D224D18E}">
      <dgm:prSet/>
      <dgm:spPr/>
      <dgm:t>
        <a:bodyPr/>
        <a:lstStyle/>
        <a:p>
          <a:endParaRPr lang="en-US"/>
        </a:p>
      </dgm:t>
    </dgm:pt>
    <dgm:pt modelId="{F0F07116-C4FF-4343-BF63-8816CD41AFF3}">
      <dgm:prSet phldrT="[Text]"/>
      <dgm:spPr/>
      <dgm:t>
        <a:bodyPr/>
        <a:lstStyle/>
        <a:p>
          <a:r>
            <a:rPr lang="en-US" dirty="0"/>
            <a:t>Model Y as a </a:t>
          </a:r>
          <a:r>
            <a:rPr lang="en-US" b="1" dirty="0"/>
            <a:t>sum</a:t>
          </a:r>
          <a:r>
            <a:rPr lang="en-US" dirty="0"/>
            <a:t> of (possibly, but not necessarily) nonlinear terms</a:t>
          </a:r>
        </a:p>
      </dgm:t>
    </dgm:pt>
    <dgm:pt modelId="{2965B30E-31D6-441E-82BD-7D3C16CFF966}" type="parTrans" cxnId="{B19F184C-AFBF-476E-BF30-1D8207073F7D}">
      <dgm:prSet/>
      <dgm:spPr/>
      <dgm:t>
        <a:bodyPr/>
        <a:lstStyle/>
        <a:p>
          <a:endParaRPr lang="en-US"/>
        </a:p>
      </dgm:t>
    </dgm:pt>
    <dgm:pt modelId="{F72CC07F-9A75-4125-9CD2-E48B60173765}" type="sibTrans" cxnId="{B19F184C-AFBF-476E-BF30-1D8207073F7D}">
      <dgm:prSet/>
      <dgm:spPr/>
      <dgm:t>
        <a:bodyPr/>
        <a:lstStyle/>
        <a:p>
          <a:endParaRPr lang="en-US"/>
        </a:p>
      </dgm:t>
    </dgm:pt>
    <dgm:pt modelId="{AA4EA6F2-39CC-40E6-9F71-2BFC74FE42F2}">
      <dgm:prSet phldrT="[Text]"/>
      <dgm:spPr/>
      <dgm:t>
        <a:bodyPr/>
        <a:lstStyle/>
        <a:p>
          <a:r>
            <a:rPr lang="en-US" dirty="0"/>
            <a:t>Includes nonlinear interactions</a:t>
          </a:r>
        </a:p>
      </dgm:t>
    </dgm:pt>
    <dgm:pt modelId="{AE3B96CA-BE23-4F01-8F39-5758DA183F75}" type="parTrans" cxnId="{B3F38D50-3D30-4FB4-A029-650C9740B7E9}">
      <dgm:prSet/>
      <dgm:spPr/>
      <dgm:t>
        <a:bodyPr/>
        <a:lstStyle/>
        <a:p>
          <a:endParaRPr lang="en-US"/>
        </a:p>
      </dgm:t>
    </dgm:pt>
    <dgm:pt modelId="{0E773A6C-A6A4-4898-B152-9F4069FDA153}" type="sibTrans" cxnId="{B3F38D50-3D30-4FB4-A029-650C9740B7E9}">
      <dgm:prSet/>
      <dgm:spPr/>
      <dgm:t>
        <a:bodyPr/>
        <a:lstStyle/>
        <a:p>
          <a:endParaRPr lang="en-US"/>
        </a:p>
      </dgm:t>
    </dgm:pt>
    <dgm:pt modelId="{4580E1FE-9E9E-4685-B3DA-733621ADB2CA}">
      <dgm:prSet phldrT="[Text]"/>
      <dgm:spPr/>
      <dgm:t>
        <a:bodyPr/>
        <a:lstStyle/>
        <a:p>
          <a:r>
            <a:rPr lang="en-US" dirty="0"/>
            <a:t>Cons:</a:t>
          </a:r>
        </a:p>
      </dgm:t>
    </dgm:pt>
    <dgm:pt modelId="{95C8D9B7-CCCA-4A4C-BB81-2F08FD95BD55}" type="parTrans" cxnId="{85A95494-078A-4B17-A7F7-F59DC0D6F30C}">
      <dgm:prSet/>
      <dgm:spPr/>
      <dgm:t>
        <a:bodyPr/>
        <a:lstStyle/>
        <a:p>
          <a:endParaRPr lang="en-US"/>
        </a:p>
      </dgm:t>
    </dgm:pt>
    <dgm:pt modelId="{BEE65698-43D0-4A51-B318-6FAF6A65192A}" type="sibTrans" cxnId="{85A95494-078A-4B17-A7F7-F59DC0D6F30C}">
      <dgm:prSet/>
      <dgm:spPr/>
      <dgm:t>
        <a:bodyPr/>
        <a:lstStyle/>
        <a:p>
          <a:endParaRPr lang="en-US"/>
        </a:p>
      </dgm:t>
    </dgm:pt>
    <dgm:pt modelId="{CA95EEB3-A59B-42A9-835F-2FE43F3671BE}">
      <dgm:prSet phldrT="[Text]"/>
      <dgm:spPr/>
      <dgm:t>
        <a:bodyPr/>
        <a:lstStyle/>
        <a:p>
          <a:r>
            <a:rPr lang="en-US" dirty="0"/>
            <a:t>Can require significant model tuning based on subject matter experience</a:t>
          </a:r>
        </a:p>
      </dgm:t>
    </dgm:pt>
    <dgm:pt modelId="{9F28E37B-CE68-4115-BC8D-356479417919}" type="parTrans" cxnId="{8ECEE794-AE39-401E-99F0-7257EBE57E58}">
      <dgm:prSet/>
      <dgm:spPr/>
      <dgm:t>
        <a:bodyPr/>
        <a:lstStyle/>
        <a:p>
          <a:endParaRPr lang="en-US"/>
        </a:p>
      </dgm:t>
    </dgm:pt>
    <dgm:pt modelId="{5D20071C-EB43-4CD1-89ED-F8984DEB9DEF}" type="sibTrans" cxnId="{8ECEE794-AE39-401E-99F0-7257EBE57E58}">
      <dgm:prSet/>
      <dgm:spPr/>
      <dgm:t>
        <a:bodyPr/>
        <a:lstStyle/>
        <a:p>
          <a:endParaRPr lang="en-US"/>
        </a:p>
      </dgm:t>
    </dgm:pt>
    <dgm:pt modelId="{8F5AD8C3-3D66-4322-A603-AF5D9E5FE689}">
      <dgm:prSet phldrT="[Text]"/>
      <dgm:spPr/>
      <dgm:t>
        <a:bodyPr/>
        <a:lstStyle/>
        <a:p>
          <a:r>
            <a:rPr lang="en-US" dirty="0"/>
            <a:t>Easy to interpret because of sums</a:t>
          </a:r>
        </a:p>
      </dgm:t>
    </dgm:pt>
    <dgm:pt modelId="{FBF0D639-12F6-48A1-84C2-63B2E36F666F}" type="parTrans" cxnId="{DDFCEEF7-848C-4F10-BD50-D983F0EC96D8}">
      <dgm:prSet/>
      <dgm:spPr/>
      <dgm:t>
        <a:bodyPr/>
        <a:lstStyle/>
        <a:p>
          <a:endParaRPr lang="en-US"/>
        </a:p>
      </dgm:t>
    </dgm:pt>
    <dgm:pt modelId="{CEA34D90-7EA9-4F41-9B2E-402B2F9A4C1E}" type="sibTrans" cxnId="{DDFCEEF7-848C-4F10-BD50-D983F0EC96D8}">
      <dgm:prSet/>
      <dgm:spPr/>
      <dgm:t>
        <a:bodyPr/>
        <a:lstStyle/>
        <a:p>
          <a:endParaRPr lang="en-US"/>
        </a:p>
      </dgm:t>
    </dgm:pt>
    <dgm:pt modelId="{F2601EFD-EBAF-42F6-9874-D26DF1B86360}">
      <dgm:prSet phldrT="[Text]"/>
      <dgm:spPr/>
      <dgm:t>
        <a:bodyPr/>
        <a:lstStyle/>
        <a:p>
          <a:r>
            <a:rPr lang="en-US" dirty="0"/>
            <a:t>Machine learning model based on many decision trees (i.e., “Forest” )</a:t>
          </a:r>
        </a:p>
      </dgm:t>
    </dgm:pt>
    <dgm:pt modelId="{52268D5B-35F0-4BE4-AD45-3BA2E4E304CB}" type="parTrans" cxnId="{AFD766ED-8170-4E60-97D5-BC3DD55738CC}">
      <dgm:prSet/>
      <dgm:spPr/>
      <dgm:t>
        <a:bodyPr/>
        <a:lstStyle/>
        <a:p>
          <a:endParaRPr lang="en-US"/>
        </a:p>
      </dgm:t>
    </dgm:pt>
    <dgm:pt modelId="{88E8DB90-6F76-4417-B7EF-8611C95181FC}" type="sibTrans" cxnId="{AFD766ED-8170-4E60-97D5-BC3DD55738CC}">
      <dgm:prSet/>
      <dgm:spPr/>
      <dgm:t>
        <a:bodyPr/>
        <a:lstStyle/>
        <a:p>
          <a:endParaRPr lang="en-US"/>
        </a:p>
      </dgm:t>
    </dgm:pt>
    <dgm:pt modelId="{BAD248D4-E533-44A1-A65E-09CE8EA00AB0}" type="pres">
      <dgm:prSet presAssocID="{C4DB6C8F-C559-467E-82A3-5DE628CE82E9}" presName="Name0" presStyleCnt="0">
        <dgm:presLayoutVars>
          <dgm:dir/>
          <dgm:animLvl val="lvl"/>
          <dgm:resizeHandles val="exact"/>
        </dgm:presLayoutVars>
      </dgm:prSet>
      <dgm:spPr/>
    </dgm:pt>
    <dgm:pt modelId="{B2DCE85A-0EC9-4EFE-8B77-53F5ABFB327A}" type="pres">
      <dgm:prSet presAssocID="{82FD3109-8310-4B6E-A140-31FD27F5898F}" presName="linNode" presStyleCnt="0"/>
      <dgm:spPr/>
    </dgm:pt>
    <dgm:pt modelId="{FBDC2BEC-EAD9-4246-B72B-0A79C9E34D0A}" type="pres">
      <dgm:prSet presAssocID="{82FD3109-8310-4B6E-A140-31FD27F5898F}" presName="parTx" presStyleLbl="revTx" presStyleIdx="0" presStyleCnt="3">
        <dgm:presLayoutVars>
          <dgm:chMax val="1"/>
          <dgm:bulletEnabled val="1"/>
        </dgm:presLayoutVars>
      </dgm:prSet>
      <dgm:spPr/>
    </dgm:pt>
    <dgm:pt modelId="{EC5F01C9-AE1D-4CDF-95FE-A19234141508}" type="pres">
      <dgm:prSet presAssocID="{82FD3109-8310-4B6E-A140-31FD27F5898F}" presName="bracket" presStyleLbl="parChTrans1D1" presStyleIdx="0" presStyleCnt="3"/>
      <dgm:spPr/>
    </dgm:pt>
    <dgm:pt modelId="{85F6BBFE-AB8B-4BE8-A96D-DD0957762077}" type="pres">
      <dgm:prSet presAssocID="{82FD3109-8310-4B6E-A140-31FD27F5898F}" presName="spH" presStyleCnt="0"/>
      <dgm:spPr/>
    </dgm:pt>
    <dgm:pt modelId="{DF3EAA04-AE22-475F-9F24-EC99AE8D02AE}" type="pres">
      <dgm:prSet presAssocID="{82FD3109-8310-4B6E-A140-31FD27F5898F}" presName="desTx" presStyleLbl="node1" presStyleIdx="0" presStyleCnt="3">
        <dgm:presLayoutVars>
          <dgm:bulletEnabled val="1"/>
        </dgm:presLayoutVars>
      </dgm:prSet>
      <dgm:spPr/>
    </dgm:pt>
    <dgm:pt modelId="{15C6FF35-4DEB-4960-A1D3-8D614489A629}" type="pres">
      <dgm:prSet presAssocID="{E4404730-9440-4E7D-9EFC-72C04635F3A5}" presName="spV" presStyleCnt="0"/>
      <dgm:spPr/>
    </dgm:pt>
    <dgm:pt modelId="{D4042003-9816-4F99-85E9-22F6797004BB}" type="pres">
      <dgm:prSet presAssocID="{890A8888-3081-455C-A0C0-43D406AA9EA4}" presName="linNode" presStyleCnt="0"/>
      <dgm:spPr/>
    </dgm:pt>
    <dgm:pt modelId="{839D87BE-39E8-488D-920D-9B374846C86B}" type="pres">
      <dgm:prSet presAssocID="{890A8888-3081-455C-A0C0-43D406AA9EA4}" presName="parTx" presStyleLbl="revTx" presStyleIdx="1" presStyleCnt="3">
        <dgm:presLayoutVars>
          <dgm:chMax val="1"/>
          <dgm:bulletEnabled val="1"/>
        </dgm:presLayoutVars>
      </dgm:prSet>
      <dgm:spPr/>
    </dgm:pt>
    <dgm:pt modelId="{600FAE44-1C67-4EE4-8BE6-FCEB3F49A446}" type="pres">
      <dgm:prSet presAssocID="{890A8888-3081-455C-A0C0-43D406AA9EA4}" presName="bracket" presStyleLbl="parChTrans1D1" presStyleIdx="1" presStyleCnt="3"/>
      <dgm:spPr/>
    </dgm:pt>
    <dgm:pt modelId="{DA69ECB2-FBF4-41B5-96E0-6DBC6D17A45C}" type="pres">
      <dgm:prSet presAssocID="{890A8888-3081-455C-A0C0-43D406AA9EA4}" presName="spH" presStyleCnt="0"/>
      <dgm:spPr/>
    </dgm:pt>
    <dgm:pt modelId="{15A8CC0E-9511-4A7B-A830-69FDE206BF5A}" type="pres">
      <dgm:prSet presAssocID="{890A8888-3081-455C-A0C0-43D406AA9EA4}" presName="desTx" presStyleLbl="node1" presStyleIdx="1" presStyleCnt="3">
        <dgm:presLayoutVars>
          <dgm:bulletEnabled val="1"/>
        </dgm:presLayoutVars>
      </dgm:prSet>
      <dgm:spPr/>
    </dgm:pt>
    <dgm:pt modelId="{A6A779A0-7906-4E38-ABE4-646ABCDE7F45}" type="pres">
      <dgm:prSet presAssocID="{80178710-2F02-41C5-9C69-91FC5D67D0E3}" presName="spV" presStyleCnt="0"/>
      <dgm:spPr/>
    </dgm:pt>
    <dgm:pt modelId="{9C04B3BE-1706-459B-9197-B0DE2ACD6626}" type="pres">
      <dgm:prSet presAssocID="{9757E893-E553-4729-B464-A587A9F0D778}" presName="linNode" presStyleCnt="0"/>
      <dgm:spPr/>
    </dgm:pt>
    <dgm:pt modelId="{1C2EA275-4019-489F-9450-5060925646E3}" type="pres">
      <dgm:prSet presAssocID="{9757E893-E553-4729-B464-A587A9F0D778}" presName="parTx" presStyleLbl="revTx" presStyleIdx="2" presStyleCnt="3">
        <dgm:presLayoutVars>
          <dgm:chMax val="1"/>
          <dgm:bulletEnabled val="1"/>
        </dgm:presLayoutVars>
      </dgm:prSet>
      <dgm:spPr/>
    </dgm:pt>
    <dgm:pt modelId="{7E123061-7B33-40C7-8DE0-B632D0A30E8A}" type="pres">
      <dgm:prSet presAssocID="{9757E893-E553-4729-B464-A587A9F0D778}" presName="bracket" presStyleLbl="parChTrans1D1" presStyleIdx="2" presStyleCnt="3"/>
      <dgm:spPr/>
    </dgm:pt>
    <dgm:pt modelId="{9ACEC135-3D94-4D1B-BF4E-2CF32E655C3E}" type="pres">
      <dgm:prSet presAssocID="{9757E893-E553-4729-B464-A587A9F0D778}" presName="spH" presStyleCnt="0"/>
      <dgm:spPr/>
    </dgm:pt>
    <dgm:pt modelId="{E7556C8C-3E5D-4079-ADC7-885C44F09A1A}" type="pres">
      <dgm:prSet presAssocID="{9757E893-E553-4729-B464-A587A9F0D778}" presName="desTx" presStyleLbl="node1" presStyleIdx="2" presStyleCnt="3">
        <dgm:presLayoutVars>
          <dgm:bulletEnabled val="1"/>
        </dgm:presLayoutVars>
      </dgm:prSet>
      <dgm:spPr/>
    </dgm:pt>
  </dgm:ptLst>
  <dgm:cxnLst>
    <dgm:cxn modelId="{27079702-1A8D-46FB-AAA5-7D448FC6F8EC}" type="presOf" srcId="{6FFD5266-7304-430C-AF6A-AEC436A526B5}" destId="{15A8CC0E-9511-4A7B-A830-69FDE206BF5A}" srcOrd="0" destOrd="1" presId="urn:diagrams.loki3.com/BracketList"/>
    <dgm:cxn modelId="{D86D4F0C-3A0E-48A5-B86C-E469BB88DB1A}" type="presOf" srcId="{CA95EEB3-A59B-42A9-835F-2FE43F3671BE}" destId="{15A8CC0E-9511-4A7B-A830-69FDE206BF5A}" srcOrd="0" destOrd="6" presId="urn:diagrams.loki3.com/BracketList"/>
    <dgm:cxn modelId="{E9B6BA0F-44B8-4824-BD3D-27D2271C30CA}" type="presOf" srcId="{91ADAB88-F83B-405B-8245-76FD40FBCAF4}" destId="{DF3EAA04-AE22-475F-9F24-EC99AE8D02AE}" srcOrd="0" destOrd="1" presId="urn:diagrams.loki3.com/BracketList"/>
    <dgm:cxn modelId="{7B26C216-753E-4201-9098-BA2CCF79AB60}" srcId="{82FD3109-8310-4B6E-A140-31FD27F5898F}" destId="{AD979471-D4EC-42F3-B55B-5749C27D58A5}" srcOrd="2" destOrd="0" parTransId="{765E77B3-9AB8-4231-BA39-953AC76D0386}" sibTransId="{A187A5ED-64C9-4FEE-8B56-BD4BCC214064}"/>
    <dgm:cxn modelId="{13D7FD18-75E3-46DA-BB3F-94BE8F4120A2}" srcId="{2869D74F-2D2B-4156-9E26-5A7F5CC88E52}" destId="{C667E58A-D4E0-4B46-A4E9-D4608FB3AC4F}" srcOrd="0" destOrd="0" parTransId="{EDD1DB4F-BDF2-4BA7-B5B4-74291B6CF6A0}" sibTransId="{682BE552-973E-4B04-8F21-1FDFD145BC2E}"/>
    <dgm:cxn modelId="{3BA7DA25-293B-4E1B-AB5D-7BC30656E85D}" type="presOf" srcId="{7C155948-B068-4D82-93CE-3FD7CD3C6F51}" destId="{DF3EAA04-AE22-475F-9F24-EC99AE8D02AE}" srcOrd="0" destOrd="4" presId="urn:diagrams.loki3.com/BracketList"/>
    <dgm:cxn modelId="{49CBDD26-6BE6-4326-8B90-0AAE065914CC}" type="presOf" srcId="{C4DB6C8F-C559-467E-82A3-5DE628CE82E9}" destId="{BAD248D4-E533-44A1-A65E-09CE8EA00AB0}" srcOrd="0" destOrd="0" presId="urn:diagrams.loki3.com/BracketList"/>
    <dgm:cxn modelId="{70EE3529-DF6E-4B06-BFE8-CE40CD18E51A}" srcId="{C59C1920-A54F-415A-BA3C-AF60618AC0D6}" destId="{5F9751C9-B32C-43B6-9601-F121FDF74B17}" srcOrd="1" destOrd="0" parTransId="{DE085D66-470E-4427-92D3-232093E7ACCB}" sibTransId="{2E5E9267-6AE6-496B-91F3-C5DC95C0F0C0}"/>
    <dgm:cxn modelId="{089C2D2E-DFE4-4A04-8333-12D3AF131533}" srcId="{C4DB6C8F-C559-467E-82A3-5DE628CE82E9}" destId="{82FD3109-8310-4B6E-A140-31FD27F5898F}" srcOrd="0" destOrd="0" parTransId="{14C5C883-B4D3-47C6-82A1-5C571689C697}" sibTransId="{E4404730-9440-4E7D-9EFC-72C04635F3A5}"/>
    <dgm:cxn modelId="{1E631F31-5020-4BCD-BAB0-8F27C7A2DEC6}" srcId="{82FD3109-8310-4B6E-A140-31FD27F5898F}" destId="{2869D74F-2D2B-4156-9E26-5A7F5CC88E52}" srcOrd="1" destOrd="0" parTransId="{D94AE9B9-9AA3-4EF5-AF68-7C902FF3BC61}" sibTransId="{E3661168-140F-4F06-A6BB-C7BE7AF6726F}"/>
    <dgm:cxn modelId="{B03E7940-79D4-4773-AEBC-B06B3C1E2EB8}" type="presOf" srcId="{8F5AD8C3-3D66-4322-A603-AF5D9E5FE689}" destId="{15A8CC0E-9511-4A7B-A830-69FDE206BF5A}" srcOrd="0" destOrd="4" presId="urn:diagrams.loki3.com/BracketList"/>
    <dgm:cxn modelId="{9435CF44-A856-4B2C-84DD-A601DAEB2725}" type="presOf" srcId="{71398850-D0F4-494F-91BE-F3CF218EC794}" destId="{15A8CC0E-9511-4A7B-A830-69FDE206BF5A}" srcOrd="0" destOrd="2" presId="urn:diagrams.loki3.com/BracketList"/>
    <dgm:cxn modelId="{23F55767-3335-41BC-AD5C-C07297C8E13A}" type="presOf" srcId="{890A8888-3081-455C-A0C0-43D406AA9EA4}" destId="{839D87BE-39E8-488D-920D-9B374846C86B}" srcOrd="0" destOrd="0" presId="urn:diagrams.loki3.com/BracketList"/>
    <dgm:cxn modelId="{C36BD967-62B3-4A28-BF42-ED6183D56A6E}" type="presOf" srcId="{61FAC605-C11C-441A-92F3-46601F556205}" destId="{E7556C8C-3E5D-4079-ADC7-885C44F09A1A}" srcOrd="0" destOrd="3" presId="urn:diagrams.loki3.com/BracketList"/>
    <dgm:cxn modelId="{B19F184C-AFBF-476E-BF30-1D8207073F7D}" srcId="{890A8888-3081-455C-A0C0-43D406AA9EA4}" destId="{F0F07116-C4FF-4343-BF63-8816CD41AFF3}" srcOrd="0" destOrd="0" parTransId="{2965B30E-31D6-441E-82BD-7D3C16CFF966}" sibTransId="{F72CC07F-9A75-4125-9CD2-E48B60173765}"/>
    <dgm:cxn modelId="{D9BAAA6D-FB1A-4334-8E45-67F670765F4B}" srcId="{C4DB6C8F-C559-467E-82A3-5DE628CE82E9}" destId="{9757E893-E553-4729-B464-A587A9F0D778}" srcOrd="2" destOrd="0" parTransId="{97E1E88B-C42A-4B9C-959E-FC6DE15CAD16}" sibTransId="{3D1AB043-256E-4604-8C2C-5C9404BB8A0D}"/>
    <dgm:cxn modelId="{BD88494F-DC55-40B1-98C1-F0B1B780E732}" type="presOf" srcId="{AD979471-D4EC-42F3-B55B-5749C27D58A5}" destId="{DF3EAA04-AE22-475F-9F24-EC99AE8D02AE}" srcOrd="0" destOrd="5" presId="urn:diagrams.loki3.com/BracketList"/>
    <dgm:cxn modelId="{0CF44150-95D9-4B34-9754-3EE0697E3DC4}" type="presOf" srcId="{C59C1920-A54F-415A-BA3C-AF60618AC0D6}" destId="{E7556C8C-3E5D-4079-ADC7-885C44F09A1A}" srcOrd="0" destOrd="4" presId="urn:diagrams.loki3.com/BracketList"/>
    <dgm:cxn modelId="{B3F38D50-3D30-4FB4-A029-650C9740B7E9}" srcId="{71398850-D0F4-494F-91BE-F3CF218EC794}" destId="{AA4EA6F2-39CC-40E6-9F71-2BFC74FE42F2}" srcOrd="0" destOrd="0" parTransId="{AE3B96CA-BE23-4F01-8F39-5758DA183F75}" sibTransId="{0E773A6C-A6A4-4898-B152-9F4069FDA153}"/>
    <dgm:cxn modelId="{86622B73-4F1A-425A-9AF2-90F33317B56D}" srcId="{F2601EFD-EBAF-42F6-9874-D26DF1B86360}" destId="{30880A00-EAA3-4EB0-9E2A-549C7628C949}" srcOrd="0" destOrd="0" parTransId="{43876454-B477-4E93-B78D-113A57E790F0}" sibTransId="{FA882FA8-4D3D-4F8C-8046-720C1EEFE218}"/>
    <dgm:cxn modelId="{2AAEFB76-B359-4401-8954-92FCCB918066}" type="presOf" srcId="{67262FB6-045E-4FEB-9E53-1C9B12CAB7BC}" destId="{E7556C8C-3E5D-4079-ADC7-885C44F09A1A}" srcOrd="0" destOrd="2" presId="urn:diagrams.loki3.com/BracketList"/>
    <dgm:cxn modelId="{82ED0879-1AD7-4795-8EAC-B594E2F3889D}" srcId="{2869D74F-2D2B-4156-9E26-5A7F5CC88E52}" destId="{7C155948-B068-4D82-93CE-3FD7CD3C6F51}" srcOrd="1" destOrd="0" parTransId="{74C46488-DEFC-4FD7-ABA9-F12B9580453D}" sibTransId="{0AE2CD9D-5AF9-4D10-85F3-CA2E5A4AC616}"/>
    <dgm:cxn modelId="{FB86357C-7BC0-4A0D-BCE4-A0F9774474DF}" srcId="{C59C1920-A54F-415A-BA3C-AF60618AC0D6}" destId="{E1D8EBE3-C82C-4B74-ABEC-814865475060}" srcOrd="0" destOrd="0" parTransId="{C6620E3D-5103-4B67-BC52-2A239F245110}" sibTransId="{DB0CB9B0-8D05-41A1-8795-669CF13CA09E}"/>
    <dgm:cxn modelId="{AAAC8184-02A9-465F-8CB0-8F8D85F37AD4}" type="presOf" srcId="{5F9751C9-B32C-43B6-9601-F121FDF74B17}" destId="{E7556C8C-3E5D-4079-ADC7-885C44F09A1A}" srcOrd="0" destOrd="6" presId="urn:diagrams.loki3.com/BracketList"/>
    <dgm:cxn modelId="{16A8D78F-ADFA-4460-A6CB-BC02156102C8}" type="presOf" srcId="{2869D74F-2D2B-4156-9E26-5A7F5CC88E52}" destId="{DF3EAA04-AE22-475F-9F24-EC99AE8D02AE}" srcOrd="0" destOrd="2" presId="urn:diagrams.loki3.com/BracketList"/>
    <dgm:cxn modelId="{85A95494-078A-4B17-A7F7-F59DC0D6F30C}" srcId="{890A8888-3081-455C-A0C0-43D406AA9EA4}" destId="{4580E1FE-9E9E-4685-B3DA-733621ADB2CA}" srcOrd="2" destOrd="0" parTransId="{95C8D9B7-CCCA-4A4C-BB81-2F08FD95BD55}" sibTransId="{BEE65698-43D0-4A51-B318-6FAF6A65192A}"/>
    <dgm:cxn modelId="{8ECEE794-AE39-401E-99F0-7257EBE57E58}" srcId="{4580E1FE-9E9E-4685-B3DA-733621ADB2CA}" destId="{CA95EEB3-A59B-42A9-835F-2FE43F3671BE}" srcOrd="0" destOrd="0" parTransId="{9F28E37B-CE68-4115-BC8D-356479417919}" sibTransId="{5D20071C-EB43-4CD1-89ED-F8984DEB9DEF}"/>
    <dgm:cxn modelId="{424F5096-0D6B-4D88-A3C5-0EE3D224D18E}" srcId="{C96E5710-0F7A-41BF-8CAD-EF5019248323}" destId="{91ADAB88-F83B-405B-8245-76FD40FBCAF4}" srcOrd="0" destOrd="0" parTransId="{CB6D2FFF-5DA2-40C2-AD5D-EFA09C3A2510}" sibTransId="{7148431D-313B-4A67-A3D8-7BDBD50F5EBA}"/>
    <dgm:cxn modelId="{83A2D29A-1929-4B0B-8321-F752B07C4ED6}" srcId="{890A8888-3081-455C-A0C0-43D406AA9EA4}" destId="{71398850-D0F4-494F-91BE-F3CF218EC794}" srcOrd="1" destOrd="0" parTransId="{9B22F50D-711E-4E46-B7AB-C9B465D18602}" sibTransId="{2C09ABA7-D4B4-4782-8A7F-EDBB6F3AA634}"/>
    <dgm:cxn modelId="{5875AA9B-F47F-41EE-AC11-7C0B77E53645}" type="presOf" srcId="{F2601EFD-EBAF-42F6-9874-D26DF1B86360}" destId="{E7556C8C-3E5D-4079-ADC7-885C44F09A1A}" srcOrd="0" destOrd="0" presId="urn:diagrams.loki3.com/BracketList"/>
    <dgm:cxn modelId="{805DD29B-E4EC-456F-AD3C-024241E71DED}" srcId="{AD979471-D4EC-42F3-B55B-5749C27D58A5}" destId="{F609710F-7347-4D96-81AE-783F2D27693A}" srcOrd="0" destOrd="0" parTransId="{4ABCFA9C-DEC9-4E83-89B4-BCBC0A4D957B}" sibTransId="{2E42ECDE-413D-4362-86E5-DB4736BDF359}"/>
    <dgm:cxn modelId="{61E0C0A2-C274-46B1-AC9D-E989F1990F1A}" type="presOf" srcId="{82FD3109-8310-4B6E-A140-31FD27F5898F}" destId="{FBDC2BEC-EAD9-4246-B72B-0A79C9E34D0A}" srcOrd="0" destOrd="0" presId="urn:diagrams.loki3.com/BracketList"/>
    <dgm:cxn modelId="{4ACFA5AA-2822-48EC-9388-1037508696F1}" type="presOf" srcId="{C96E5710-0F7A-41BF-8CAD-EF5019248323}" destId="{DF3EAA04-AE22-475F-9F24-EC99AE8D02AE}" srcOrd="0" destOrd="0" presId="urn:diagrams.loki3.com/BracketList"/>
    <dgm:cxn modelId="{FCDDA0B7-EC91-4232-B0F7-609D23471344}" srcId="{82FD3109-8310-4B6E-A140-31FD27F5898F}" destId="{C96E5710-0F7A-41BF-8CAD-EF5019248323}" srcOrd="0" destOrd="0" parTransId="{46F1F713-3779-433C-8F8C-FC5DB50D28C3}" sibTransId="{2AF1DE4E-128D-4212-A93C-3CEC4B5587CD}"/>
    <dgm:cxn modelId="{02C097B8-2D07-419B-A70F-741471448019}" srcId="{9757E893-E553-4729-B464-A587A9F0D778}" destId="{67262FB6-045E-4FEB-9E53-1C9B12CAB7BC}" srcOrd="1" destOrd="0" parTransId="{4801CBFE-C8BB-442E-87EE-4F5E34E7745F}" sibTransId="{B3A2DB49-9DC9-4025-8617-15621186B469}"/>
    <dgm:cxn modelId="{156C5DBB-24A5-429A-A2DC-E250E121B9AA}" srcId="{C4DB6C8F-C559-467E-82A3-5DE628CE82E9}" destId="{890A8888-3081-455C-A0C0-43D406AA9EA4}" srcOrd="1" destOrd="0" parTransId="{EA1FE90C-2E4D-42B6-B8AF-A63933E31830}" sibTransId="{80178710-2F02-41C5-9C69-91FC5D67D0E3}"/>
    <dgm:cxn modelId="{F3B034BF-8B59-461C-8833-1C5A00257351}" type="presOf" srcId="{E1D8EBE3-C82C-4B74-ABEC-814865475060}" destId="{E7556C8C-3E5D-4079-ADC7-885C44F09A1A}" srcOrd="0" destOrd="5" presId="urn:diagrams.loki3.com/BracketList"/>
    <dgm:cxn modelId="{E9DB4CC4-5007-49D8-9413-2B87D4481DD5}" srcId="{67262FB6-045E-4FEB-9E53-1C9B12CAB7BC}" destId="{61FAC605-C11C-441A-92F3-46601F556205}" srcOrd="0" destOrd="0" parTransId="{3066F71E-1B71-4C52-98C6-943311300EEB}" sibTransId="{A4E20354-653D-4E7C-A03A-A02B959BA22E}"/>
    <dgm:cxn modelId="{E26EEBC4-1D86-4699-BD6A-B84D775A7C3C}" type="presOf" srcId="{F0F07116-C4FF-4343-BF63-8816CD41AFF3}" destId="{15A8CC0E-9511-4A7B-A830-69FDE206BF5A}" srcOrd="0" destOrd="0" presId="urn:diagrams.loki3.com/BracketList"/>
    <dgm:cxn modelId="{B7A98FCE-84A1-4A14-90AB-16DABE24C8BD}" type="presOf" srcId="{30880A00-EAA3-4EB0-9E2A-549C7628C949}" destId="{E7556C8C-3E5D-4079-ADC7-885C44F09A1A}" srcOrd="0" destOrd="1" presId="urn:diagrams.loki3.com/BracketList"/>
    <dgm:cxn modelId="{D28674D3-D566-4FB9-B9D2-A145BCEC457B}" type="presOf" srcId="{F609710F-7347-4D96-81AE-783F2D27693A}" destId="{DF3EAA04-AE22-475F-9F24-EC99AE8D02AE}" srcOrd="0" destOrd="6" presId="urn:diagrams.loki3.com/BracketList"/>
    <dgm:cxn modelId="{BFD80FDC-9D49-446A-BF90-2774918EA24F}" srcId="{9757E893-E553-4729-B464-A587A9F0D778}" destId="{C59C1920-A54F-415A-BA3C-AF60618AC0D6}" srcOrd="2" destOrd="0" parTransId="{A2B1EC71-005A-48F3-96DA-AF995DA85A19}" sibTransId="{B63B0855-46D5-4446-98C9-91DD39172BE4}"/>
    <dgm:cxn modelId="{AD920EE2-83FC-41C5-8F33-5C982D3FB682}" type="presOf" srcId="{9757E893-E553-4729-B464-A587A9F0D778}" destId="{1C2EA275-4019-489F-9450-5060925646E3}" srcOrd="0" destOrd="0" presId="urn:diagrams.loki3.com/BracketList"/>
    <dgm:cxn modelId="{53DB1EE6-7171-448A-9B61-D2C00C517E35}" type="presOf" srcId="{C667E58A-D4E0-4B46-A4E9-D4608FB3AC4F}" destId="{DF3EAA04-AE22-475F-9F24-EC99AE8D02AE}" srcOrd="0" destOrd="3" presId="urn:diagrams.loki3.com/BracketList"/>
    <dgm:cxn modelId="{EEFF88E8-A7F1-4B8D-AAC5-BD8105C47F29}" type="presOf" srcId="{4580E1FE-9E9E-4685-B3DA-733621ADB2CA}" destId="{15A8CC0E-9511-4A7B-A830-69FDE206BF5A}" srcOrd="0" destOrd="5" presId="urn:diagrams.loki3.com/BracketList"/>
    <dgm:cxn modelId="{42CA99E8-E654-4C1C-8314-5408F78411FD}" type="presOf" srcId="{AA4EA6F2-39CC-40E6-9F71-2BFC74FE42F2}" destId="{15A8CC0E-9511-4A7B-A830-69FDE206BF5A}" srcOrd="0" destOrd="3" presId="urn:diagrams.loki3.com/BracketList"/>
    <dgm:cxn modelId="{AC35ACEB-7A4C-4E80-A9FC-41307AF1859A}" srcId="{F0F07116-C4FF-4343-BF63-8816CD41AFF3}" destId="{6FFD5266-7304-430C-AF6A-AEC436A526B5}" srcOrd="0" destOrd="0" parTransId="{9DADFA15-1D7A-4C24-97F9-37DEEC3A7874}" sibTransId="{3320B883-88AE-4337-BB7C-8755F72FDDD0}"/>
    <dgm:cxn modelId="{AFD766ED-8170-4E60-97D5-BC3DD55738CC}" srcId="{9757E893-E553-4729-B464-A587A9F0D778}" destId="{F2601EFD-EBAF-42F6-9874-D26DF1B86360}" srcOrd="0" destOrd="0" parTransId="{52268D5B-35F0-4BE4-AD45-3BA2E4E304CB}" sibTransId="{88E8DB90-6F76-4417-B7EF-8611C95181FC}"/>
    <dgm:cxn modelId="{DDFCEEF7-848C-4F10-BD50-D983F0EC96D8}" srcId="{71398850-D0F4-494F-91BE-F3CF218EC794}" destId="{8F5AD8C3-3D66-4322-A603-AF5D9E5FE689}" srcOrd="1" destOrd="0" parTransId="{FBF0D639-12F6-48A1-84C2-63B2E36F666F}" sibTransId="{CEA34D90-7EA9-4F41-9B2E-402B2F9A4C1E}"/>
    <dgm:cxn modelId="{22FEAE14-01ED-4EF6-89F4-2AFCD12072D7}" type="presParOf" srcId="{BAD248D4-E533-44A1-A65E-09CE8EA00AB0}" destId="{B2DCE85A-0EC9-4EFE-8B77-53F5ABFB327A}" srcOrd="0" destOrd="0" presId="urn:diagrams.loki3.com/BracketList"/>
    <dgm:cxn modelId="{56510F08-9161-4EEB-9BD4-C17CFAB0CE29}" type="presParOf" srcId="{B2DCE85A-0EC9-4EFE-8B77-53F5ABFB327A}" destId="{FBDC2BEC-EAD9-4246-B72B-0A79C9E34D0A}" srcOrd="0" destOrd="0" presId="urn:diagrams.loki3.com/BracketList"/>
    <dgm:cxn modelId="{407CD309-0AA8-43BB-B47B-D2D7D41E0FEA}" type="presParOf" srcId="{B2DCE85A-0EC9-4EFE-8B77-53F5ABFB327A}" destId="{EC5F01C9-AE1D-4CDF-95FE-A19234141508}" srcOrd="1" destOrd="0" presId="urn:diagrams.loki3.com/BracketList"/>
    <dgm:cxn modelId="{3CB974EA-40F9-4389-A5F2-6C801C623FCA}" type="presParOf" srcId="{B2DCE85A-0EC9-4EFE-8B77-53F5ABFB327A}" destId="{85F6BBFE-AB8B-4BE8-A96D-DD0957762077}" srcOrd="2" destOrd="0" presId="urn:diagrams.loki3.com/BracketList"/>
    <dgm:cxn modelId="{85D54954-0E00-447B-A8F2-8ECEA1EA6DB5}" type="presParOf" srcId="{B2DCE85A-0EC9-4EFE-8B77-53F5ABFB327A}" destId="{DF3EAA04-AE22-475F-9F24-EC99AE8D02AE}" srcOrd="3" destOrd="0" presId="urn:diagrams.loki3.com/BracketList"/>
    <dgm:cxn modelId="{9354E6F8-28D1-4B6D-A705-A6C5415E4961}" type="presParOf" srcId="{BAD248D4-E533-44A1-A65E-09CE8EA00AB0}" destId="{15C6FF35-4DEB-4960-A1D3-8D614489A629}" srcOrd="1" destOrd="0" presId="urn:diagrams.loki3.com/BracketList"/>
    <dgm:cxn modelId="{C6891100-B891-484D-B39C-BFE61C1B5B43}" type="presParOf" srcId="{BAD248D4-E533-44A1-A65E-09CE8EA00AB0}" destId="{D4042003-9816-4F99-85E9-22F6797004BB}" srcOrd="2" destOrd="0" presId="urn:diagrams.loki3.com/BracketList"/>
    <dgm:cxn modelId="{A50702D7-3EEC-4485-BC52-5BF9ACF49D21}" type="presParOf" srcId="{D4042003-9816-4F99-85E9-22F6797004BB}" destId="{839D87BE-39E8-488D-920D-9B374846C86B}" srcOrd="0" destOrd="0" presId="urn:diagrams.loki3.com/BracketList"/>
    <dgm:cxn modelId="{5B9F7C92-DEBF-4293-AC28-6B63E6102614}" type="presParOf" srcId="{D4042003-9816-4F99-85E9-22F6797004BB}" destId="{600FAE44-1C67-4EE4-8BE6-FCEB3F49A446}" srcOrd="1" destOrd="0" presId="urn:diagrams.loki3.com/BracketList"/>
    <dgm:cxn modelId="{3085D1B6-31E9-4BA3-9438-8DA3E1ADDE36}" type="presParOf" srcId="{D4042003-9816-4F99-85E9-22F6797004BB}" destId="{DA69ECB2-FBF4-41B5-96E0-6DBC6D17A45C}" srcOrd="2" destOrd="0" presId="urn:diagrams.loki3.com/BracketList"/>
    <dgm:cxn modelId="{59043087-4446-47B0-BC15-6AE124EF6F29}" type="presParOf" srcId="{D4042003-9816-4F99-85E9-22F6797004BB}" destId="{15A8CC0E-9511-4A7B-A830-69FDE206BF5A}" srcOrd="3" destOrd="0" presId="urn:diagrams.loki3.com/BracketList"/>
    <dgm:cxn modelId="{836BD086-4C75-4F75-BDBB-93EBF50ED7DC}" type="presParOf" srcId="{BAD248D4-E533-44A1-A65E-09CE8EA00AB0}" destId="{A6A779A0-7906-4E38-ABE4-646ABCDE7F45}" srcOrd="3" destOrd="0" presId="urn:diagrams.loki3.com/BracketList"/>
    <dgm:cxn modelId="{57224F59-B0C9-47BF-A72C-6CE8E479C447}" type="presParOf" srcId="{BAD248D4-E533-44A1-A65E-09CE8EA00AB0}" destId="{9C04B3BE-1706-459B-9197-B0DE2ACD6626}" srcOrd="4" destOrd="0" presId="urn:diagrams.loki3.com/BracketList"/>
    <dgm:cxn modelId="{6BBE6179-BBC6-4D74-A51B-FF51F2CC835F}" type="presParOf" srcId="{9C04B3BE-1706-459B-9197-B0DE2ACD6626}" destId="{1C2EA275-4019-489F-9450-5060925646E3}" srcOrd="0" destOrd="0" presId="urn:diagrams.loki3.com/BracketList"/>
    <dgm:cxn modelId="{BAA8F511-7660-47A2-84F3-5A1B2EE69446}" type="presParOf" srcId="{9C04B3BE-1706-459B-9197-B0DE2ACD6626}" destId="{7E123061-7B33-40C7-8DE0-B632D0A30E8A}" srcOrd="1" destOrd="0" presId="urn:diagrams.loki3.com/BracketList"/>
    <dgm:cxn modelId="{2830A5E1-968B-4247-AF62-C35620859E9E}" type="presParOf" srcId="{9C04B3BE-1706-459B-9197-B0DE2ACD6626}" destId="{9ACEC135-3D94-4D1B-BF4E-2CF32E655C3E}" srcOrd="2" destOrd="0" presId="urn:diagrams.loki3.com/BracketList"/>
    <dgm:cxn modelId="{B6BA4896-21E1-4412-B50B-BBB5A7958137}" type="presParOf" srcId="{9C04B3BE-1706-459B-9197-B0DE2ACD6626}" destId="{E7556C8C-3E5D-4079-ADC7-885C44F09A1A}" srcOrd="3" destOrd="0" presId="urn:diagrams.loki3.com/Bracke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4DB6C8F-C559-467E-82A3-5DE628CE82E9}" type="doc">
      <dgm:prSet loTypeId="urn:diagrams.loki3.com/BracketList" loCatId="list" qsTypeId="urn:microsoft.com/office/officeart/2005/8/quickstyle/simple1" qsCatId="simple" csTypeId="urn:microsoft.com/office/officeart/2005/8/colors/colorful3" csCatId="colorful" phldr="1"/>
      <dgm:spPr/>
      <dgm:t>
        <a:bodyPr/>
        <a:lstStyle/>
        <a:p>
          <a:endParaRPr lang="en-US"/>
        </a:p>
      </dgm:t>
    </dgm:pt>
    <dgm:pt modelId="{82FD3109-8310-4B6E-A140-31FD27F5898F}">
      <dgm:prSet phldrT="[Text]"/>
      <dgm:spPr/>
      <dgm:t>
        <a:bodyPr/>
        <a:lstStyle/>
        <a:p>
          <a:r>
            <a:rPr lang="en-US" b="1" dirty="0"/>
            <a:t>Multiple Linear Regression (MLR)</a:t>
          </a:r>
        </a:p>
      </dgm:t>
    </dgm:pt>
    <dgm:pt modelId="{14C5C883-B4D3-47C6-82A1-5C571689C697}" type="parTrans" cxnId="{089C2D2E-DFE4-4A04-8333-12D3AF131533}">
      <dgm:prSet/>
      <dgm:spPr/>
      <dgm:t>
        <a:bodyPr/>
        <a:lstStyle/>
        <a:p>
          <a:endParaRPr lang="en-US"/>
        </a:p>
      </dgm:t>
    </dgm:pt>
    <dgm:pt modelId="{E4404730-9440-4E7D-9EFC-72C04635F3A5}" type="sibTrans" cxnId="{089C2D2E-DFE4-4A04-8333-12D3AF131533}">
      <dgm:prSet/>
      <dgm:spPr/>
      <dgm:t>
        <a:bodyPr/>
        <a:lstStyle/>
        <a:p>
          <a:endParaRPr lang="en-US"/>
        </a:p>
      </dgm:t>
    </dgm:pt>
    <dgm:pt modelId="{2869D74F-2D2B-4156-9E26-5A7F5CC88E52}">
      <dgm:prSet phldrT="[Text]"/>
      <dgm:spPr/>
      <dgm:t>
        <a:bodyPr/>
        <a:lstStyle/>
        <a:p>
          <a:r>
            <a:rPr lang="en-US">
              <a:noFill/>
            </a:rPr>
            <a:t> </a:t>
          </a:r>
        </a:p>
      </dgm:t>
    </dgm:pt>
    <dgm:pt modelId="{D94AE9B9-9AA3-4EF5-AF68-7C902FF3BC61}" type="parTrans" cxnId="{1E631F31-5020-4BCD-BAB0-8F27C7A2DEC6}">
      <dgm:prSet/>
      <dgm:spPr/>
      <dgm:t>
        <a:bodyPr/>
        <a:lstStyle/>
        <a:p>
          <a:endParaRPr lang="en-US"/>
        </a:p>
      </dgm:t>
    </dgm:pt>
    <dgm:pt modelId="{E3661168-140F-4F06-A6BB-C7BE7AF6726F}" type="sibTrans" cxnId="{1E631F31-5020-4BCD-BAB0-8F27C7A2DEC6}">
      <dgm:prSet/>
      <dgm:spPr/>
      <dgm:t>
        <a:bodyPr/>
        <a:lstStyle/>
        <a:p>
          <a:endParaRPr lang="en-US"/>
        </a:p>
      </dgm:t>
    </dgm:pt>
    <dgm:pt modelId="{890A8888-3081-455C-A0C0-43D406AA9EA4}">
      <dgm:prSet phldrT="[Text]"/>
      <dgm:spPr/>
      <dgm:t>
        <a:bodyPr/>
        <a:lstStyle/>
        <a:p>
          <a:r>
            <a:rPr lang="en-US" b="1" dirty="0"/>
            <a:t>Generalized Additive Model (GAM)</a:t>
          </a:r>
        </a:p>
      </dgm:t>
    </dgm:pt>
    <dgm:pt modelId="{EA1FE90C-2E4D-42B6-B8AF-A63933E31830}" type="parTrans" cxnId="{156C5DBB-24A5-429A-A2DC-E250E121B9AA}">
      <dgm:prSet/>
      <dgm:spPr/>
      <dgm:t>
        <a:bodyPr/>
        <a:lstStyle/>
        <a:p>
          <a:endParaRPr lang="en-US"/>
        </a:p>
      </dgm:t>
    </dgm:pt>
    <dgm:pt modelId="{80178710-2F02-41C5-9C69-91FC5D67D0E3}" type="sibTrans" cxnId="{156C5DBB-24A5-429A-A2DC-E250E121B9AA}">
      <dgm:prSet/>
      <dgm:spPr/>
      <dgm:t>
        <a:bodyPr/>
        <a:lstStyle/>
        <a:p>
          <a:endParaRPr lang="en-US"/>
        </a:p>
      </dgm:t>
    </dgm:pt>
    <dgm:pt modelId="{6FFD5266-7304-430C-AF6A-AEC436A526B5}">
      <dgm:prSet phldrT="[Text]"/>
      <dgm:spPr/>
      <dgm:t>
        <a:bodyPr/>
        <a:lstStyle/>
        <a:p>
          <a:r>
            <a:rPr lang="en-US">
              <a:noFill/>
            </a:rPr>
            <a:t> </a:t>
          </a:r>
        </a:p>
      </dgm:t>
    </dgm:pt>
    <dgm:pt modelId="{9DADFA15-1D7A-4C24-97F9-37DEEC3A7874}" type="parTrans" cxnId="{AC35ACEB-7A4C-4E80-A9FC-41307AF1859A}">
      <dgm:prSet/>
      <dgm:spPr/>
      <dgm:t>
        <a:bodyPr/>
        <a:lstStyle/>
        <a:p>
          <a:endParaRPr lang="en-US"/>
        </a:p>
      </dgm:t>
    </dgm:pt>
    <dgm:pt modelId="{3320B883-88AE-4337-BB7C-8755F72FDDD0}" type="sibTrans" cxnId="{AC35ACEB-7A4C-4E80-A9FC-41307AF1859A}">
      <dgm:prSet/>
      <dgm:spPr/>
      <dgm:t>
        <a:bodyPr/>
        <a:lstStyle/>
        <a:p>
          <a:endParaRPr lang="en-US"/>
        </a:p>
      </dgm:t>
    </dgm:pt>
    <dgm:pt modelId="{71398850-D0F4-494F-91BE-F3CF218EC794}">
      <dgm:prSet phldrT="[Text]"/>
      <dgm:spPr/>
      <dgm:t>
        <a:bodyPr/>
        <a:lstStyle/>
        <a:p>
          <a:r>
            <a:rPr lang="en-US">
              <a:noFill/>
            </a:rPr>
            <a:t> </a:t>
          </a:r>
        </a:p>
      </dgm:t>
    </dgm:pt>
    <dgm:pt modelId="{9B22F50D-711E-4E46-B7AB-C9B465D18602}" type="parTrans" cxnId="{83A2D29A-1929-4B0B-8321-F752B07C4ED6}">
      <dgm:prSet/>
      <dgm:spPr/>
      <dgm:t>
        <a:bodyPr/>
        <a:lstStyle/>
        <a:p>
          <a:endParaRPr lang="en-US"/>
        </a:p>
      </dgm:t>
    </dgm:pt>
    <dgm:pt modelId="{2C09ABA7-D4B4-4782-8A7F-EDBB6F3AA634}" type="sibTrans" cxnId="{83A2D29A-1929-4B0B-8321-F752B07C4ED6}">
      <dgm:prSet/>
      <dgm:spPr/>
      <dgm:t>
        <a:bodyPr/>
        <a:lstStyle/>
        <a:p>
          <a:endParaRPr lang="en-US"/>
        </a:p>
      </dgm:t>
    </dgm:pt>
    <dgm:pt modelId="{9757E893-E553-4729-B464-A587A9F0D778}">
      <dgm:prSet phldrT="[Text]"/>
      <dgm:spPr/>
      <dgm:t>
        <a:bodyPr/>
        <a:lstStyle/>
        <a:p>
          <a:r>
            <a:rPr lang="en-US" b="1" dirty="0"/>
            <a:t>Random Forest Regression (RFR)</a:t>
          </a:r>
        </a:p>
      </dgm:t>
    </dgm:pt>
    <dgm:pt modelId="{97E1E88B-C42A-4B9C-959E-FC6DE15CAD16}" type="parTrans" cxnId="{D9BAAA6D-FB1A-4334-8E45-67F670765F4B}">
      <dgm:prSet/>
      <dgm:spPr/>
      <dgm:t>
        <a:bodyPr/>
        <a:lstStyle/>
        <a:p>
          <a:endParaRPr lang="en-US"/>
        </a:p>
      </dgm:t>
    </dgm:pt>
    <dgm:pt modelId="{3D1AB043-256E-4604-8C2C-5C9404BB8A0D}" type="sibTrans" cxnId="{D9BAAA6D-FB1A-4334-8E45-67F670765F4B}">
      <dgm:prSet/>
      <dgm:spPr/>
      <dgm:t>
        <a:bodyPr/>
        <a:lstStyle/>
        <a:p>
          <a:endParaRPr lang="en-US"/>
        </a:p>
      </dgm:t>
    </dgm:pt>
    <dgm:pt modelId="{30880A00-EAA3-4EB0-9E2A-549C7628C949}">
      <dgm:prSet phldrT="[Text]"/>
      <dgm:spPr/>
      <dgm:t>
        <a:bodyPr/>
        <a:lstStyle/>
        <a:p>
          <a:r>
            <a:rPr lang="en-US">
              <a:noFill/>
            </a:rPr>
            <a:t> </a:t>
          </a:r>
        </a:p>
      </dgm:t>
    </dgm:pt>
    <dgm:pt modelId="{43876454-B477-4E93-B78D-113A57E790F0}" type="parTrans" cxnId="{86622B73-4F1A-425A-9AF2-90F33317B56D}">
      <dgm:prSet/>
      <dgm:spPr/>
      <dgm:t>
        <a:bodyPr/>
        <a:lstStyle/>
        <a:p>
          <a:endParaRPr lang="en-US"/>
        </a:p>
      </dgm:t>
    </dgm:pt>
    <dgm:pt modelId="{FA882FA8-4D3D-4F8C-8046-720C1EEFE218}" type="sibTrans" cxnId="{86622B73-4F1A-425A-9AF2-90F33317B56D}">
      <dgm:prSet/>
      <dgm:spPr/>
      <dgm:t>
        <a:bodyPr/>
        <a:lstStyle/>
        <a:p>
          <a:endParaRPr lang="en-US"/>
        </a:p>
      </dgm:t>
    </dgm:pt>
    <dgm:pt modelId="{67262FB6-045E-4FEB-9E53-1C9B12CAB7BC}">
      <dgm:prSet phldrT="[Text]"/>
      <dgm:spPr/>
      <dgm:t>
        <a:bodyPr/>
        <a:lstStyle/>
        <a:p>
          <a:r>
            <a:rPr lang="en-US">
              <a:noFill/>
            </a:rPr>
            <a:t> </a:t>
          </a:r>
        </a:p>
      </dgm:t>
    </dgm:pt>
    <dgm:pt modelId="{4801CBFE-C8BB-442E-87EE-4F5E34E7745F}" type="parTrans" cxnId="{02C097B8-2D07-419B-A70F-741471448019}">
      <dgm:prSet/>
      <dgm:spPr/>
      <dgm:t>
        <a:bodyPr/>
        <a:lstStyle/>
        <a:p>
          <a:endParaRPr lang="en-US"/>
        </a:p>
      </dgm:t>
    </dgm:pt>
    <dgm:pt modelId="{B3A2DB49-9DC9-4025-8617-15621186B469}" type="sibTrans" cxnId="{02C097B8-2D07-419B-A70F-741471448019}">
      <dgm:prSet/>
      <dgm:spPr/>
      <dgm:t>
        <a:bodyPr/>
        <a:lstStyle/>
        <a:p>
          <a:endParaRPr lang="en-US"/>
        </a:p>
      </dgm:t>
    </dgm:pt>
    <dgm:pt modelId="{C667E58A-D4E0-4B46-A4E9-D4608FB3AC4F}">
      <dgm:prSet phldrT="[Text]"/>
      <dgm:spPr/>
      <dgm:t>
        <a:bodyPr/>
        <a:lstStyle/>
        <a:p>
          <a:r>
            <a:rPr lang="en-US">
              <a:noFill/>
            </a:rPr>
            <a:t> </a:t>
          </a:r>
        </a:p>
      </dgm:t>
    </dgm:pt>
    <dgm:pt modelId="{EDD1DB4F-BDF2-4BA7-B5B4-74291B6CF6A0}" type="parTrans" cxnId="{13D7FD18-75E3-46DA-BB3F-94BE8F4120A2}">
      <dgm:prSet/>
      <dgm:spPr/>
      <dgm:t>
        <a:bodyPr/>
        <a:lstStyle/>
        <a:p>
          <a:endParaRPr lang="en-US"/>
        </a:p>
      </dgm:t>
    </dgm:pt>
    <dgm:pt modelId="{682BE552-973E-4B04-8F21-1FDFD145BC2E}" type="sibTrans" cxnId="{13D7FD18-75E3-46DA-BB3F-94BE8F4120A2}">
      <dgm:prSet/>
      <dgm:spPr/>
      <dgm:t>
        <a:bodyPr/>
        <a:lstStyle/>
        <a:p>
          <a:endParaRPr lang="en-US"/>
        </a:p>
      </dgm:t>
    </dgm:pt>
    <dgm:pt modelId="{7C155948-B068-4D82-93CE-3FD7CD3C6F51}">
      <dgm:prSet phldrT="[Text]"/>
      <dgm:spPr/>
      <dgm:t>
        <a:bodyPr/>
        <a:lstStyle/>
        <a:p>
          <a:r>
            <a:rPr lang="en-US">
              <a:noFill/>
            </a:rPr>
            <a:t> </a:t>
          </a:r>
        </a:p>
      </dgm:t>
    </dgm:pt>
    <dgm:pt modelId="{74C46488-DEFC-4FD7-ABA9-F12B9580453D}" type="parTrans" cxnId="{82ED0879-1AD7-4795-8EAC-B594E2F3889D}">
      <dgm:prSet/>
      <dgm:spPr/>
      <dgm:t>
        <a:bodyPr/>
        <a:lstStyle/>
        <a:p>
          <a:endParaRPr lang="en-US"/>
        </a:p>
      </dgm:t>
    </dgm:pt>
    <dgm:pt modelId="{0AE2CD9D-5AF9-4D10-85F3-CA2E5A4AC616}" type="sibTrans" cxnId="{82ED0879-1AD7-4795-8EAC-B594E2F3889D}">
      <dgm:prSet/>
      <dgm:spPr/>
      <dgm:t>
        <a:bodyPr/>
        <a:lstStyle/>
        <a:p>
          <a:endParaRPr lang="en-US"/>
        </a:p>
      </dgm:t>
    </dgm:pt>
    <dgm:pt modelId="{AD979471-D4EC-42F3-B55B-5749C27D58A5}">
      <dgm:prSet phldrT="[Text]"/>
      <dgm:spPr/>
      <dgm:t>
        <a:bodyPr/>
        <a:lstStyle/>
        <a:p>
          <a:r>
            <a:rPr lang="en-US">
              <a:noFill/>
            </a:rPr>
            <a:t> </a:t>
          </a:r>
        </a:p>
      </dgm:t>
    </dgm:pt>
    <dgm:pt modelId="{765E77B3-9AB8-4231-BA39-953AC76D0386}" type="parTrans" cxnId="{7B26C216-753E-4201-9098-BA2CCF79AB60}">
      <dgm:prSet/>
      <dgm:spPr/>
      <dgm:t>
        <a:bodyPr/>
        <a:lstStyle/>
        <a:p>
          <a:endParaRPr lang="en-US"/>
        </a:p>
      </dgm:t>
    </dgm:pt>
    <dgm:pt modelId="{A187A5ED-64C9-4FEE-8B56-BD4BCC214064}" type="sibTrans" cxnId="{7B26C216-753E-4201-9098-BA2CCF79AB60}">
      <dgm:prSet/>
      <dgm:spPr/>
      <dgm:t>
        <a:bodyPr/>
        <a:lstStyle/>
        <a:p>
          <a:endParaRPr lang="en-US"/>
        </a:p>
      </dgm:t>
    </dgm:pt>
    <dgm:pt modelId="{F609710F-7347-4D96-81AE-783F2D27693A}">
      <dgm:prSet phldrT="[Text]"/>
      <dgm:spPr/>
      <dgm:t>
        <a:bodyPr/>
        <a:lstStyle/>
        <a:p>
          <a:r>
            <a:rPr lang="en-US">
              <a:noFill/>
            </a:rPr>
            <a:t> </a:t>
          </a:r>
        </a:p>
      </dgm:t>
    </dgm:pt>
    <dgm:pt modelId="{4ABCFA9C-DEC9-4E83-89B4-BCBC0A4D957B}" type="parTrans" cxnId="{805DD29B-E4EC-456F-AD3C-024241E71DED}">
      <dgm:prSet/>
      <dgm:spPr/>
      <dgm:t>
        <a:bodyPr/>
        <a:lstStyle/>
        <a:p>
          <a:endParaRPr lang="en-US"/>
        </a:p>
      </dgm:t>
    </dgm:pt>
    <dgm:pt modelId="{2E42ECDE-413D-4362-86E5-DB4736BDF359}" type="sibTrans" cxnId="{805DD29B-E4EC-456F-AD3C-024241E71DED}">
      <dgm:prSet/>
      <dgm:spPr/>
      <dgm:t>
        <a:bodyPr/>
        <a:lstStyle/>
        <a:p>
          <a:endParaRPr lang="en-US"/>
        </a:p>
      </dgm:t>
    </dgm:pt>
    <dgm:pt modelId="{61FAC605-C11C-441A-92F3-46601F556205}">
      <dgm:prSet phldrT="[Text]"/>
      <dgm:spPr/>
      <dgm:t>
        <a:bodyPr/>
        <a:lstStyle/>
        <a:p>
          <a:r>
            <a:rPr lang="en-US">
              <a:noFill/>
            </a:rPr>
            <a:t> </a:t>
          </a:r>
        </a:p>
      </dgm:t>
    </dgm:pt>
    <dgm:pt modelId="{3066F71E-1B71-4C52-98C6-943311300EEB}" type="parTrans" cxnId="{E9DB4CC4-5007-49D8-9413-2B87D4481DD5}">
      <dgm:prSet/>
      <dgm:spPr/>
      <dgm:t>
        <a:bodyPr/>
        <a:lstStyle/>
        <a:p>
          <a:endParaRPr lang="en-US"/>
        </a:p>
      </dgm:t>
    </dgm:pt>
    <dgm:pt modelId="{A4E20354-653D-4E7C-A03A-A02B959BA22E}" type="sibTrans" cxnId="{E9DB4CC4-5007-49D8-9413-2B87D4481DD5}">
      <dgm:prSet/>
      <dgm:spPr/>
      <dgm:t>
        <a:bodyPr/>
        <a:lstStyle/>
        <a:p>
          <a:endParaRPr lang="en-US"/>
        </a:p>
      </dgm:t>
    </dgm:pt>
    <dgm:pt modelId="{C59C1920-A54F-415A-BA3C-AF60618AC0D6}">
      <dgm:prSet phldrT="[Text]"/>
      <dgm:spPr/>
      <dgm:t>
        <a:bodyPr/>
        <a:lstStyle/>
        <a:p>
          <a:r>
            <a:rPr lang="en-US">
              <a:noFill/>
            </a:rPr>
            <a:t> </a:t>
          </a:r>
        </a:p>
      </dgm:t>
    </dgm:pt>
    <dgm:pt modelId="{A2B1EC71-005A-48F3-96DA-AF995DA85A19}" type="parTrans" cxnId="{BFD80FDC-9D49-446A-BF90-2774918EA24F}">
      <dgm:prSet/>
      <dgm:spPr/>
      <dgm:t>
        <a:bodyPr/>
        <a:lstStyle/>
        <a:p>
          <a:endParaRPr lang="en-US"/>
        </a:p>
      </dgm:t>
    </dgm:pt>
    <dgm:pt modelId="{B63B0855-46D5-4446-98C9-91DD39172BE4}" type="sibTrans" cxnId="{BFD80FDC-9D49-446A-BF90-2774918EA24F}">
      <dgm:prSet/>
      <dgm:spPr/>
      <dgm:t>
        <a:bodyPr/>
        <a:lstStyle/>
        <a:p>
          <a:endParaRPr lang="en-US"/>
        </a:p>
      </dgm:t>
    </dgm:pt>
    <dgm:pt modelId="{5F9751C9-B32C-43B6-9601-F121FDF74B17}">
      <dgm:prSet phldrT="[Text]"/>
      <dgm:spPr/>
      <dgm:t>
        <a:bodyPr/>
        <a:lstStyle/>
        <a:p>
          <a:r>
            <a:rPr lang="en-US">
              <a:noFill/>
            </a:rPr>
            <a:t> </a:t>
          </a:r>
        </a:p>
      </dgm:t>
    </dgm:pt>
    <dgm:pt modelId="{DE085D66-470E-4427-92D3-232093E7ACCB}" type="parTrans" cxnId="{70EE3529-DF6E-4B06-BFE8-CE40CD18E51A}">
      <dgm:prSet/>
      <dgm:spPr/>
      <dgm:t>
        <a:bodyPr/>
        <a:lstStyle/>
        <a:p>
          <a:endParaRPr lang="en-US"/>
        </a:p>
      </dgm:t>
    </dgm:pt>
    <dgm:pt modelId="{2E5E9267-6AE6-496B-91F3-C5DC95C0F0C0}" type="sibTrans" cxnId="{70EE3529-DF6E-4B06-BFE8-CE40CD18E51A}">
      <dgm:prSet/>
      <dgm:spPr/>
      <dgm:t>
        <a:bodyPr/>
        <a:lstStyle/>
        <a:p>
          <a:endParaRPr lang="en-US"/>
        </a:p>
      </dgm:t>
    </dgm:pt>
    <dgm:pt modelId="{E1D8EBE3-C82C-4B74-ABEC-814865475060}">
      <dgm:prSet phldrT="[Text]"/>
      <dgm:spPr/>
      <dgm:t>
        <a:bodyPr/>
        <a:lstStyle/>
        <a:p>
          <a:r>
            <a:rPr lang="en-US">
              <a:noFill/>
            </a:rPr>
            <a:t> </a:t>
          </a:r>
        </a:p>
      </dgm:t>
    </dgm:pt>
    <dgm:pt modelId="{C6620E3D-5103-4B67-BC52-2A239F245110}" type="parTrans" cxnId="{FB86357C-7BC0-4A0D-BCE4-A0F9774474DF}">
      <dgm:prSet/>
      <dgm:spPr/>
      <dgm:t>
        <a:bodyPr/>
        <a:lstStyle/>
        <a:p>
          <a:endParaRPr lang="en-US"/>
        </a:p>
      </dgm:t>
    </dgm:pt>
    <dgm:pt modelId="{DB0CB9B0-8D05-41A1-8795-669CF13CA09E}" type="sibTrans" cxnId="{FB86357C-7BC0-4A0D-BCE4-A0F9774474DF}">
      <dgm:prSet/>
      <dgm:spPr/>
      <dgm:t>
        <a:bodyPr/>
        <a:lstStyle/>
        <a:p>
          <a:endParaRPr lang="en-US"/>
        </a:p>
      </dgm:t>
    </dgm:pt>
    <dgm:pt modelId="{C96E5710-0F7A-41BF-8CAD-EF5019248323}">
      <dgm:prSet phldrT="[Text]"/>
      <dgm:spPr>
        <a:blipFill>
          <a:blip xmlns:r="http://schemas.openxmlformats.org/officeDocument/2006/relationships" r:embed="rId1"/>
          <a:stretch>
            <a:fillRect l="-661" t="-333" b="-2333"/>
          </a:stretch>
        </a:blipFill>
      </dgm:spPr>
      <dgm:t>
        <a:bodyPr/>
        <a:lstStyle/>
        <a:p>
          <a:r>
            <a:rPr lang="en-US">
              <a:noFill/>
            </a:rPr>
            <a:t> </a:t>
          </a:r>
        </a:p>
      </dgm:t>
    </dgm:pt>
    <dgm:pt modelId="{46F1F713-3779-433C-8F8C-FC5DB50D28C3}" type="parTrans" cxnId="{FCDDA0B7-EC91-4232-B0F7-609D23471344}">
      <dgm:prSet/>
      <dgm:spPr/>
      <dgm:t>
        <a:bodyPr/>
        <a:lstStyle/>
        <a:p>
          <a:endParaRPr lang="en-US"/>
        </a:p>
      </dgm:t>
    </dgm:pt>
    <dgm:pt modelId="{2AF1DE4E-128D-4212-A93C-3CEC4B5587CD}" type="sibTrans" cxnId="{FCDDA0B7-EC91-4232-B0F7-609D23471344}">
      <dgm:prSet/>
      <dgm:spPr/>
      <dgm:t>
        <a:bodyPr/>
        <a:lstStyle/>
        <a:p>
          <a:endParaRPr lang="en-US"/>
        </a:p>
      </dgm:t>
    </dgm:pt>
    <dgm:pt modelId="{91ADAB88-F83B-405B-8245-76FD40FBCAF4}">
      <dgm:prSet phldrT="[Text]"/>
      <dgm:spPr/>
      <dgm:t>
        <a:bodyPr/>
        <a:lstStyle/>
        <a:p>
          <a:r>
            <a:rPr lang="en-US">
              <a:noFill/>
            </a:rPr>
            <a:t> </a:t>
          </a:r>
        </a:p>
      </dgm:t>
    </dgm:pt>
    <dgm:pt modelId="{CB6D2FFF-5DA2-40C2-AD5D-EFA09C3A2510}" type="parTrans" cxnId="{424F5096-0D6B-4D88-A3C5-0EE3D224D18E}">
      <dgm:prSet/>
      <dgm:spPr/>
      <dgm:t>
        <a:bodyPr/>
        <a:lstStyle/>
        <a:p>
          <a:endParaRPr lang="en-US"/>
        </a:p>
      </dgm:t>
    </dgm:pt>
    <dgm:pt modelId="{7148431D-313B-4A67-A3D8-7BDBD50F5EBA}" type="sibTrans" cxnId="{424F5096-0D6B-4D88-A3C5-0EE3D224D18E}">
      <dgm:prSet/>
      <dgm:spPr/>
      <dgm:t>
        <a:bodyPr/>
        <a:lstStyle/>
        <a:p>
          <a:endParaRPr lang="en-US"/>
        </a:p>
      </dgm:t>
    </dgm:pt>
    <dgm:pt modelId="{F0F07116-C4FF-4343-BF63-8816CD41AFF3}">
      <dgm:prSet phldrT="[Text]"/>
      <dgm:spPr>
        <a:blipFill>
          <a:blip xmlns:r="http://schemas.openxmlformats.org/officeDocument/2006/relationships" r:embed="rId2"/>
          <a:stretch>
            <a:fillRect l="-661" t="-333" b="-2333"/>
          </a:stretch>
        </a:blipFill>
      </dgm:spPr>
      <dgm:t>
        <a:bodyPr/>
        <a:lstStyle/>
        <a:p>
          <a:r>
            <a:rPr lang="en-US">
              <a:noFill/>
            </a:rPr>
            <a:t> </a:t>
          </a:r>
        </a:p>
      </dgm:t>
    </dgm:pt>
    <dgm:pt modelId="{2965B30E-31D6-441E-82BD-7D3C16CFF966}" type="parTrans" cxnId="{B19F184C-AFBF-476E-BF30-1D8207073F7D}">
      <dgm:prSet/>
      <dgm:spPr/>
      <dgm:t>
        <a:bodyPr/>
        <a:lstStyle/>
        <a:p>
          <a:endParaRPr lang="en-US"/>
        </a:p>
      </dgm:t>
    </dgm:pt>
    <dgm:pt modelId="{F72CC07F-9A75-4125-9CD2-E48B60173765}" type="sibTrans" cxnId="{B19F184C-AFBF-476E-BF30-1D8207073F7D}">
      <dgm:prSet/>
      <dgm:spPr/>
      <dgm:t>
        <a:bodyPr/>
        <a:lstStyle/>
        <a:p>
          <a:endParaRPr lang="en-US"/>
        </a:p>
      </dgm:t>
    </dgm:pt>
    <dgm:pt modelId="{AA4EA6F2-39CC-40E6-9F71-2BFC74FE42F2}">
      <dgm:prSet phldrT="[Text]"/>
      <dgm:spPr/>
      <dgm:t>
        <a:bodyPr/>
        <a:lstStyle/>
        <a:p>
          <a:r>
            <a:rPr lang="en-US">
              <a:noFill/>
            </a:rPr>
            <a:t> </a:t>
          </a:r>
        </a:p>
      </dgm:t>
    </dgm:pt>
    <dgm:pt modelId="{AE3B96CA-BE23-4F01-8F39-5758DA183F75}" type="parTrans" cxnId="{B3F38D50-3D30-4FB4-A029-650C9740B7E9}">
      <dgm:prSet/>
      <dgm:spPr/>
      <dgm:t>
        <a:bodyPr/>
        <a:lstStyle/>
        <a:p>
          <a:endParaRPr lang="en-US"/>
        </a:p>
      </dgm:t>
    </dgm:pt>
    <dgm:pt modelId="{0E773A6C-A6A4-4898-B152-9F4069FDA153}" type="sibTrans" cxnId="{B3F38D50-3D30-4FB4-A029-650C9740B7E9}">
      <dgm:prSet/>
      <dgm:spPr/>
      <dgm:t>
        <a:bodyPr/>
        <a:lstStyle/>
        <a:p>
          <a:endParaRPr lang="en-US"/>
        </a:p>
      </dgm:t>
    </dgm:pt>
    <dgm:pt modelId="{4580E1FE-9E9E-4685-B3DA-733621ADB2CA}">
      <dgm:prSet phldrT="[Text]"/>
      <dgm:spPr/>
      <dgm:t>
        <a:bodyPr/>
        <a:lstStyle/>
        <a:p>
          <a:r>
            <a:rPr lang="en-US">
              <a:noFill/>
            </a:rPr>
            <a:t> </a:t>
          </a:r>
        </a:p>
      </dgm:t>
    </dgm:pt>
    <dgm:pt modelId="{95C8D9B7-CCCA-4A4C-BB81-2F08FD95BD55}" type="parTrans" cxnId="{85A95494-078A-4B17-A7F7-F59DC0D6F30C}">
      <dgm:prSet/>
      <dgm:spPr/>
      <dgm:t>
        <a:bodyPr/>
        <a:lstStyle/>
        <a:p>
          <a:endParaRPr lang="en-US"/>
        </a:p>
      </dgm:t>
    </dgm:pt>
    <dgm:pt modelId="{BEE65698-43D0-4A51-B318-6FAF6A65192A}" type="sibTrans" cxnId="{85A95494-078A-4B17-A7F7-F59DC0D6F30C}">
      <dgm:prSet/>
      <dgm:spPr/>
      <dgm:t>
        <a:bodyPr/>
        <a:lstStyle/>
        <a:p>
          <a:endParaRPr lang="en-US"/>
        </a:p>
      </dgm:t>
    </dgm:pt>
    <dgm:pt modelId="{CA95EEB3-A59B-42A9-835F-2FE43F3671BE}">
      <dgm:prSet phldrT="[Text]"/>
      <dgm:spPr/>
      <dgm:t>
        <a:bodyPr/>
        <a:lstStyle/>
        <a:p>
          <a:r>
            <a:rPr lang="en-US">
              <a:noFill/>
            </a:rPr>
            <a:t> </a:t>
          </a:r>
        </a:p>
      </dgm:t>
    </dgm:pt>
    <dgm:pt modelId="{9F28E37B-CE68-4115-BC8D-356479417919}" type="parTrans" cxnId="{8ECEE794-AE39-401E-99F0-7257EBE57E58}">
      <dgm:prSet/>
      <dgm:spPr/>
      <dgm:t>
        <a:bodyPr/>
        <a:lstStyle/>
        <a:p>
          <a:endParaRPr lang="en-US"/>
        </a:p>
      </dgm:t>
    </dgm:pt>
    <dgm:pt modelId="{5D20071C-EB43-4CD1-89ED-F8984DEB9DEF}" type="sibTrans" cxnId="{8ECEE794-AE39-401E-99F0-7257EBE57E58}">
      <dgm:prSet/>
      <dgm:spPr/>
      <dgm:t>
        <a:bodyPr/>
        <a:lstStyle/>
        <a:p>
          <a:endParaRPr lang="en-US"/>
        </a:p>
      </dgm:t>
    </dgm:pt>
    <dgm:pt modelId="{8F5AD8C3-3D66-4322-A603-AF5D9E5FE689}">
      <dgm:prSet phldrT="[Text]"/>
      <dgm:spPr/>
      <dgm:t>
        <a:bodyPr/>
        <a:lstStyle/>
        <a:p>
          <a:r>
            <a:rPr lang="en-US">
              <a:noFill/>
            </a:rPr>
            <a:t> </a:t>
          </a:r>
        </a:p>
      </dgm:t>
    </dgm:pt>
    <dgm:pt modelId="{FBF0D639-12F6-48A1-84C2-63B2E36F666F}" type="parTrans" cxnId="{DDFCEEF7-848C-4F10-BD50-D983F0EC96D8}">
      <dgm:prSet/>
      <dgm:spPr/>
      <dgm:t>
        <a:bodyPr/>
        <a:lstStyle/>
        <a:p>
          <a:endParaRPr lang="en-US"/>
        </a:p>
      </dgm:t>
    </dgm:pt>
    <dgm:pt modelId="{CEA34D90-7EA9-4F41-9B2E-402B2F9A4C1E}" type="sibTrans" cxnId="{DDFCEEF7-848C-4F10-BD50-D983F0EC96D8}">
      <dgm:prSet/>
      <dgm:spPr/>
      <dgm:t>
        <a:bodyPr/>
        <a:lstStyle/>
        <a:p>
          <a:endParaRPr lang="en-US"/>
        </a:p>
      </dgm:t>
    </dgm:pt>
    <dgm:pt modelId="{F2601EFD-EBAF-42F6-9874-D26DF1B86360}">
      <dgm:prSet phldrT="[Text]"/>
      <dgm:spPr>
        <a:blipFill>
          <a:blip xmlns:r="http://schemas.openxmlformats.org/officeDocument/2006/relationships" r:embed="rId3"/>
          <a:stretch>
            <a:fillRect l="-661" t="-333" b="-2333"/>
          </a:stretch>
        </a:blipFill>
      </dgm:spPr>
      <dgm:t>
        <a:bodyPr/>
        <a:lstStyle/>
        <a:p>
          <a:r>
            <a:rPr lang="en-US">
              <a:noFill/>
            </a:rPr>
            <a:t> </a:t>
          </a:r>
        </a:p>
      </dgm:t>
    </dgm:pt>
    <dgm:pt modelId="{52268D5B-35F0-4BE4-AD45-3BA2E4E304CB}" type="parTrans" cxnId="{AFD766ED-8170-4E60-97D5-BC3DD55738CC}">
      <dgm:prSet/>
      <dgm:spPr/>
      <dgm:t>
        <a:bodyPr/>
        <a:lstStyle/>
        <a:p>
          <a:endParaRPr lang="en-US"/>
        </a:p>
      </dgm:t>
    </dgm:pt>
    <dgm:pt modelId="{88E8DB90-6F76-4417-B7EF-8611C95181FC}" type="sibTrans" cxnId="{AFD766ED-8170-4E60-97D5-BC3DD55738CC}">
      <dgm:prSet/>
      <dgm:spPr/>
      <dgm:t>
        <a:bodyPr/>
        <a:lstStyle/>
        <a:p>
          <a:endParaRPr lang="en-US"/>
        </a:p>
      </dgm:t>
    </dgm:pt>
    <dgm:pt modelId="{BAD248D4-E533-44A1-A65E-09CE8EA00AB0}" type="pres">
      <dgm:prSet presAssocID="{C4DB6C8F-C559-467E-82A3-5DE628CE82E9}" presName="Name0" presStyleCnt="0">
        <dgm:presLayoutVars>
          <dgm:dir/>
          <dgm:animLvl val="lvl"/>
          <dgm:resizeHandles val="exact"/>
        </dgm:presLayoutVars>
      </dgm:prSet>
      <dgm:spPr/>
    </dgm:pt>
    <dgm:pt modelId="{B2DCE85A-0EC9-4EFE-8B77-53F5ABFB327A}" type="pres">
      <dgm:prSet presAssocID="{82FD3109-8310-4B6E-A140-31FD27F5898F}" presName="linNode" presStyleCnt="0"/>
      <dgm:spPr/>
    </dgm:pt>
    <dgm:pt modelId="{FBDC2BEC-EAD9-4246-B72B-0A79C9E34D0A}" type="pres">
      <dgm:prSet presAssocID="{82FD3109-8310-4B6E-A140-31FD27F5898F}" presName="parTx" presStyleLbl="revTx" presStyleIdx="0" presStyleCnt="3">
        <dgm:presLayoutVars>
          <dgm:chMax val="1"/>
          <dgm:bulletEnabled val="1"/>
        </dgm:presLayoutVars>
      </dgm:prSet>
      <dgm:spPr/>
    </dgm:pt>
    <dgm:pt modelId="{EC5F01C9-AE1D-4CDF-95FE-A19234141508}" type="pres">
      <dgm:prSet presAssocID="{82FD3109-8310-4B6E-A140-31FD27F5898F}" presName="bracket" presStyleLbl="parChTrans1D1" presStyleIdx="0" presStyleCnt="3"/>
      <dgm:spPr/>
    </dgm:pt>
    <dgm:pt modelId="{85F6BBFE-AB8B-4BE8-A96D-DD0957762077}" type="pres">
      <dgm:prSet presAssocID="{82FD3109-8310-4B6E-A140-31FD27F5898F}" presName="spH" presStyleCnt="0"/>
      <dgm:spPr/>
    </dgm:pt>
    <dgm:pt modelId="{DF3EAA04-AE22-475F-9F24-EC99AE8D02AE}" type="pres">
      <dgm:prSet presAssocID="{82FD3109-8310-4B6E-A140-31FD27F5898F}" presName="desTx" presStyleLbl="node1" presStyleIdx="0" presStyleCnt="3">
        <dgm:presLayoutVars>
          <dgm:bulletEnabled val="1"/>
        </dgm:presLayoutVars>
      </dgm:prSet>
      <dgm:spPr/>
    </dgm:pt>
    <dgm:pt modelId="{15C6FF35-4DEB-4960-A1D3-8D614489A629}" type="pres">
      <dgm:prSet presAssocID="{E4404730-9440-4E7D-9EFC-72C04635F3A5}" presName="spV" presStyleCnt="0"/>
      <dgm:spPr/>
    </dgm:pt>
    <dgm:pt modelId="{D4042003-9816-4F99-85E9-22F6797004BB}" type="pres">
      <dgm:prSet presAssocID="{890A8888-3081-455C-A0C0-43D406AA9EA4}" presName="linNode" presStyleCnt="0"/>
      <dgm:spPr/>
    </dgm:pt>
    <dgm:pt modelId="{839D87BE-39E8-488D-920D-9B374846C86B}" type="pres">
      <dgm:prSet presAssocID="{890A8888-3081-455C-A0C0-43D406AA9EA4}" presName="parTx" presStyleLbl="revTx" presStyleIdx="1" presStyleCnt="3">
        <dgm:presLayoutVars>
          <dgm:chMax val="1"/>
          <dgm:bulletEnabled val="1"/>
        </dgm:presLayoutVars>
      </dgm:prSet>
      <dgm:spPr/>
    </dgm:pt>
    <dgm:pt modelId="{600FAE44-1C67-4EE4-8BE6-FCEB3F49A446}" type="pres">
      <dgm:prSet presAssocID="{890A8888-3081-455C-A0C0-43D406AA9EA4}" presName="bracket" presStyleLbl="parChTrans1D1" presStyleIdx="1" presStyleCnt="3"/>
      <dgm:spPr/>
    </dgm:pt>
    <dgm:pt modelId="{DA69ECB2-FBF4-41B5-96E0-6DBC6D17A45C}" type="pres">
      <dgm:prSet presAssocID="{890A8888-3081-455C-A0C0-43D406AA9EA4}" presName="spH" presStyleCnt="0"/>
      <dgm:spPr/>
    </dgm:pt>
    <dgm:pt modelId="{15A8CC0E-9511-4A7B-A830-69FDE206BF5A}" type="pres">
      <dgm:prSet presAssocID="{890A8888-3081-455C-A0C0-43D406AA9EA4}" presName="desTx" presStyleLbl="node1" presStyleIdx="1" presStyleCnt="3">
        <dgm:presLayoutVars>
          <dgm:bulletEnabled val="1"/>
        </dgm:presLayoutVars>
      </dgm:prSet>
      <dgm:spPr/>
    </dgm:pt>
    <dgm:pt modelId="{A6A779A0-7906-4E38-ABE4-646ABCDE7F45}" type="pres">
      <dgm:prSet presAssocID="{80178710-2F02-41C5-9C69-91FC5D67D0E3}" presName="spV" presStyleCnt="0"/>
      <dgm:spPr/>
    </dgm:pt>
    <dgm:pt modelId="{9C04B3BE-1706-459B-9197-B0DE2ACD6626}" type="pres">
      <dgm:prSet presAssocID="{9757E893-E553-4729-B464-A587A9F0D778}" presName="linNode" presStyleCnt="0"/>
      <dgm:spPr/>
    </dgm:pt>
    <dgm:pt modelId="{1C2EA275-4019-489F-9450-5060925646E3}" type="pres">
      <dgm:prSet presAssocID="{9757E893-E553-4729-B464-A587A9F0D778}" presName="parTx" presStyleLbl="revTx" presStyleIdx="2" presStyleCnt="3">
        <dgm:presLayoutVars>
          <dgm:chMax val="1"/>
          <dgm:bulletEnabled val="1"/>
        </dgm:presLayoutVars>
      </dgm:prSet>
      <dgm:spPr/>
    </dgm:pt>
    <dgm:pt modelId="{7E123061-7B33-40C7-8DE0-B632D0A30E8A}" type="pres">
      <dgm:prSet presAssocID="{9757E893-E553-4729-B464-A587A9F0D778}" presName="bracket" presStyleLbl="parChTrans1D1" presStyleIdx="2" presStyleCnt="3"/>
      <dgm:spPr/>
    </dgm:pt>
    <dgm:pt modelId="{9ACEC135-3D94-4D1B-BF4E-2CF32E655C3E}" type="pres">
      <dgm:prSet presAssocID="{9757E893-E553-4729-B464-A587A9F0D778}" presName="spH" presStyleCnt="0"/>
      <dgm:spPr/>
    </dgm:pt>
    <dgm:pt modelId="{E7556C8C-3E5D-4079-ADC7-885C44F09A1A}" type="pres">
      <dgm:prSet presAssocID="{9757E893-E553-4729-B464-A587A9F0D778}" presName="desTx" presStyleLbl="node1" presStyleIdx="2" presStyleCnt="3">
        <dgm:presLayoutVars>
          <dgm:bulletEnabled val="1"/>
        </dgm:presLayoutVars>
      </dgm:prSet>
      <dgm:spPr/>
    </dgm:pt>
  </dgm:ptLst>
  <dgm:cxnLst>
    <dgm:cxn modelId="{27079702-1A8D-46FB-AAA5-7D448FC6F8EC}" type="presOf" srcId="{6FFD5266-7304-430C-AF6A-AEC436A526B5}" destId="{15A8CC0E-9511-4A7B-A830-69FDE206BF5A}" srcOrd="0" destOrd="1" presId="urn:diagrams.loki3.com/BracketList"/>
    <dgm:cxn modelId="{D86D4F0C-3A0E-48A5-B86C-E469BB88DB1A}" type="presOf" srcId="{CA95EEB3-A59B-42A9-835F-2FE43F3671BE}" destId="{15A8CC0E-9511-4A7B-A830-69FDE206BF5A}" srcOrd="0" destOrd="6" presId="urn:diagrams.loki3.com/BracketList"/>
    <dgm:cxn modelId="{E9B6BA0F-44B8-4824-BD3D-27D2271C30CA}" type="presOf" srcId="{91ADAB88-F83B-405B-8245-76FD40FBCAF4}" destId="{DF3EAA04-AE22-475F-9F24-EC99AE8D02AE}" srcOrd="0" destOrd="1" presId="urn:diagrams.loki3.com/BracketList"/>
    <dgm:cxn modelId="{7B26C216-753E-4201-9098-BA2CCF79AB60}" srcId="{82FD3109-8310-4B6E-A140-31FD27F5898F}" destId="{AD979471-D4EC-42F3-B55B-5749C27D58A5}" srcOrd="2" destOrd="0" parTransId="{765E77B3-9AB8-4231-BA39-953AC76D0386}" sibTransId="{A187A5ED-64C9-4FEE-8B56-BD4BCC214064}"/>
    <dgm:cxn modelId="{13D7FD18-75E3-46DA-BB3F-94BE8F4120A2}" srcId="{2869D74F-2D2B-4156-9E26-5A7F5CC88E52}" destId="{C667E58A-D4E0-4B46-A4E9-D4608FB3AC4F}" srcOrd="0" destOrd="0" parTransId="{EDD1DB4F-BDF2-4BA7-B5B4-74291B6CF6A0}" sibTransId="{682BE552-973E-4B04-8F21-1FDFD145BC2E}"/>
    <dgm:cxn modelId="{3BA7DA25-293B-4E1B-AB5D-7BC30656E85D}" type="presOf" srcId="{7C155948-B068-4D82-93CE-3FD7CD3C6F51}" destId="{DF3EAA04-AE22-475F-9F24-EC99AE8D02AE}" srcOrd="0" destOrd="4" presId="urn:diagrams.loki3.com/BracketList"/>
    <dgm:cxn modelId="{49CBDD26-6BE6-4326-8B90-0AAE065914CC}" type="presOf" srcId="{C4DB6C8F-C559-467E-82A3-5DE628CE82E9}" destId="{BAD248D4-E533-44A1-A65E-09CE8EA00AB0}" srcOrd="0" destOrd="0" presId="urn:diagrams.loki3.com/BracketList"/>
    <dgm:cxn modelId="{70EE3529-DF6E-4B06-BFE8-CE40CD18E51A}" srcId="{C59C1920-A54F-415A-BA3C-AF60618AC0D6}" destId="{5F9751C9-B32C-43B6-9601-F121FDF74B17}" srcOrd="1" destOrd="0" parTransId="{DE085D66-470E-4427-92D3-232093E7ACCB}" sibTransId="{2E5E9267-6AE6-496B-91F3-C5DC95C0F0C0}"/>
    <dgm:cxn modelId="{089C2D2E-DFE4-4A04-8333-12D3AF131533}" srcId="{C4DB6C8F-C559-467E-82A3-5DE628CE82E9}" destId="{82FD3109-8310-4B6E-A140-31FD27F5898F}" srcOrd="0" destOrd="0" parTransId="{14C5C883-B4D3-47C6-82A1-5C571689C697}" sibTransId="{E4404730-9440-4E7D-9EFC-72C04635F3A5}"/>
    <dgm:cxn modelId="{1E631F31-5020-4BCD-BAB0-8F27C7A2DEC6}" srcId="{82FD3109-8310-4B6E-A140-31FD27F5898F}" destId="{2869D74F-2D2B-4156-9E26-5A7F5CC88E52}" srcOrd="1" destOrd="0" parTransId="{D94AE9B9-9AA3-4EF5-AF68-7C902FF3BC61}" sibTransId="{E3661168-140F-4F06-A6BB-C7BE7AF6726F}"/>
    <dgm:cxn modelId="{B03E7940-79D4-4773-AEBC-B06B3C1E2EB8}" type="presOf" srcId="{8F5AD8C3-3D66-4322-A603-AF5D9E5FE689}" destId="{15A8CC0E-9511-4A7B-A830-69FDE206BF5A}" srcOrd="0" destOrd="4" presId="urn:diagrams.loki3.com/BracketList"/>
    <dgm:cxn modelId="{9435CF44-A856-4B2C-84DD-A601DAEB2725}" type="presOf" srcId="{71398850-D0F4-494F-91BE-F3CF218EC794}" destId="{15A8CC0E-9511-4A7B-A830-69FDE206BF5A}" srcOrd="0" destOrd="2" presId="urn:diagrams.loki3.com/BracketList"/>
    <dgm:cxn modelId="{23F55767-3335-41BC-AD5C-C07297C8E13A}" type="presOf" srcId="{890A8888-3081-455C-A0C0-43D406AA9EA4}" destId="{839D87BE-39E8-488D-920D-9B374846C86B}" srcOrd="0" destOrd="0" presId="urn:diagrams.loki3.com/BracketList"/>
    <dgm:cxn modelId="{C36BD967-62B3-4A28-BF42-ED6183D56A6E}" type="presOf" srcId="{61FAC605-C11C-441A-92F3-46601F556205}" destId="{E7556C8C-3E5D-4079-ADC7-885C44F09A1A}" srcOrd="0" destOrd="3" presId="urn:diagrams.loki3.com/BracketList"/>
    <dgm:cxn modelId="{B19F184C-AFBF-476E-BF30-1D8207073F7D}" srcId="{890A8888-3081-455C-A0C0-43D406AA9EA4}" destId="{F0F07116-C4FF-4343-BF63-8816CD41AFF3}" srcOrd="0" destOrd="0" parTransId="{2965B30E-31D6-441E-82BD-7D3C16CFF966}" sibTransId="{F72CC07F-9A75-4125-9CD2-E48B60173765}"/>
    <dgm:cxn modelId="{D9BAAA6D-FB1A-4334-8E45-67F670765F4B}" srcId="{C4DB6C8F-C559-467E-82A3-5DE628CE82E9}" destId="{9757E893-E553-4729-B464-A587A9F0D778}" srcOrd="2" destOrd="0" parTransId="{97E1E88B-C42A-4B9C-959E-FC6DE15CAD16}" sibTransId="{3D1AB043-256E-4604-8C2C-5C9404BB8A0D}"/>
    <dgm:cxn modelId="{BD88494F-DC55-40B1-98C1-F0B1B780E732}" type="presOf" srcId="{AD979471-D4EC-42F3-B55B-5749C27D58A5}" destId="{DF3EAA04-AE22-475F-9F24-EC99AE8D02AE}" srcOrd="0" destOrd="5" presId="urn:diagrams.loki3.com/BracketList"/>
    <dgm:cxn modelId="{0CF44150-95D9-4B34-9754-3EE0697E3DC4}" type="presOf" srcId="{C59C1920-A54F-415A-BA3C-AF60618AC0D6}" destId="{E7556C8C-3E5D-4079-ADC7-885C44F09A1A}" srcOrd="0" destOrd="4" presId="urn:diagrams.loki3.com/BracketList"/>
    <dgm:cxn modelId="{B3F38D50-3D30-4FB4-A029-650C9740B7E9}" srcId="{71398850-D0F4-494F-91BE-F3CF218EC794}" destId="{AA4EA6F2-39CC-40E6-9F71-2BFC74FE42F2}" srcOrd="0" destOrd="0" parTransId="{AE3B96CA-BE23-4F01-8F39-5758DA183F75}" sibTransId="{0E773A6C-A6A4-4898-B152-9F4069FDA153}"/>
    <dgm:cxn modelId="{86622B73-4F1A-425A-9AF2-90F33317B56D}" srcId="{F2601EFD-EBAF-42F6-9874-D26DF1B86360}" destId="{30880A00-EAA3-4EB0-9E2A-549C7628C949}" srcOrd="0" destOrd="0" parTransId="{43876454-B477-4E93-B78D-113A57E790F0}" sibTransId="{FA882FA8-4D3D-4F8C-8046-720C1EEFE218}"/>
    <dgm:cxn modelId="{2AAEFB76-B359-4401-8954-92FCCB918066}" type="presOf" srcId="{67262FB6-045E-4FEB-9E53-1C9B12CAB7BC}" destId="{E7556C8C-3E5D-4079-ADC7-885C44F09A1A}" srcOrd="0" destOrd="2" presId="urn:diagrams.loki3.com/BracketList"/>
    <dgm:cxn modelId="{82ED0879-1AD7-4795-8EAC-B594E2F3889D}" srcId="{2869D74F-2D2B-4156-9E26-5A7F5CC88E52}" destId="{7C155948-B068-4D82-93CE-3FD7CD3C6F51}" srcOrd="1" destOrd="0" parTransId="{74C46488-DEFC-4FD7-ABA9-F12B9580453D}" sibTransId="{0AE2CD9D-5AF9-4D10-85F3-CA2E5A4AC616}"/>
    <dgm:cxn modelId="{FB86357C-7BC0-4A0D-BCE4-A0F9774474DF}" srcId="{C59C1920-A54F-415A-BA3C-AF60618AC0D6}" destId="{E1D8EBE3-C82C-4B74-ABEC-814865475060}" srcOrd="0" destOrd="0" parTransId="{C6620E3D-5103-4B67-BC52-2A239F245110}" sibTransId="{DB0CB9B0-8D05-41A1-8795-669CF13CA09E}"/>
    <dgm:cxn modelId="{AAAC8184-02A9-465F-8CB0-8F8D85F37AD4}" type="presOf" srcId="{5F9751C9-B32C-43B6-9601-F121FDF74B17}" destId="{E7556C8C-3E5D-4079-ADC7-885C44F09A1A}" srcOrd="0" destOrd="6" presId="urn:diagrams.loki3.com/BracketList"/>
    <dgm:cxn modelId="{16A8D78F-ADFA-4460-A6CB-BC02156102C8}" type="presOf" srcId="{2869D74F-2D2B-4156-9E26-5A7F5CC88E52}" destId="{DF3EAA04-AE22-475F-9F24-EC99AE8D02AE}" srcOrd="0" destOrd="2" presId="urn:diagrams.loki3.com/BracketList"/>
    <dgm:cxn modelId="{85A95494-078A-4B17-A7F7-F59DC0D6F30C}" srcId="{890A8888-3081-455C-A0C0-43D406AA9EA4}" destId="{4580E1FE-9E9E-4685-B3DA-733621ADB2CA}" srcOrd="2" destOrd="0" parTransId="{95C8D9B7-CCCA-4A4C-BB81-2F08FD95BD55}" sibTransId="{BEE65698-43D0-4A51-B318-6FAF6A65192A}"/>
    <dgm:cxn modelId="{8ECEE794-AE39-401E-99F0-7257EBE57E58}" srcId="{4580E1FE-9E9E-4685-B3DA-733621ADB2CA}" destId="{CA95EEB3-A59B-42A9-835F-2FE43F3671BE}" srcOrd="0" destOrd="0" parTransId="{9F28E37B-CE68-4115-BC8D-356479417919}" sibTransId="{5D20071C-EB43-4CD1-89ED-F8984DEB9DEF}"/>
    <dgm:cxn modelId="{424F5096-0D6B-4D88-A3C5-0EE3D224D18E}" srcId="{C96E5710-0F7A-41BF-8CAD-EF5019248323}" destId="{91ADAB88-F83B-405B-8245-76FD40FBCAF4}" srcOrd="0" destOrd="0" parTransId="{CB6D2FFF-5DA2-40C2-AD5D-EFA09C3A2510}" sibTransId="{7148431D-313B-4A67-A3D8-7BDBD50F5EBA}"/>
    <dgm:cxn modelId="{83A2D29A-1929-4B0B-8321-F752B07C4ED6}" srcId="{890A8888-3081-455C-A0C0-43D406AA9EA4}" destId="{71398850-D0F4-494F-91BE-F3CF218EC794}" srcOrd="1" destOrd="0" parTransId="{9B22F50D-711E-4E46-B7AB-C9B465D18602}" sibTransId="{2C09ABA7-D4B4-4782-8A7F-EDBB6F3AA634}"/>
    <dgm:cxn modelId="{5875AA9B-F47F-41EE-AC11-7C0B77E53645}" type="presOf" srcId="{F2601EFD-EBAF-42F6-9874-D26DF1B86360}" destId="{E7556C8C-3E5D-4079-ADC7-885C44F09A1A}" srcOrd="0" destOrd="0" presId="urn:diagrams.loki3.com/BracketList"/>
    <dgm:cxn modelId="{805DD29B-E4EC-456F-AD3C-024241E71DED}" srcId="{AD979471-D4EC-42F3-B55B-5749C27D58A5}" destId="{F609710F-7347-4D96-81AE-783F2D27693A}" srcOrd="0" destOrd="0" parTransId="{4ABCFA9C-DEC9-4E83-89B4-BCBC0A4D957B}" sibTransId="{2E42ECDE-413D-4362-86E5-DB4736BDF359}"/>
    <dgm:cxn modelId="{61E0C0A2-C274-46B1-AC9D-E989F1990F1A}" type="presOf" srcId="{82FD3109-8310-4B6E-A140-31FD27F5898F}" destId="{FBDC2BEC-EAD9-4246-B72B-0A79C9E34D0A}" srcOrd="0" destOrd="0" presId="urn:diagrams.loki3.com/BracketList"/>
    <dgm:cxn modelId="{4ACFA5AA-2822-48EC-9388-1037508696F1}" type="presOf" srcId="{C96E5710-0F7A-41BF-8CAD-EF5019248323}" destId="{DF3EAA04-AE22-475F-9F24-EC99AE8D02AE}" srcOrd="0" destOrd="0" presId="urn:diagrams.loki3.com/BracketList"/>
    <dgm:cxn modelId="{FCDDA0B7-EC91-4232-B0F7-609D23471344}" srcId="{82FD3109-8310-4B6E-A140-31FD27F5898F}" destId="{C96E5710-0F7A-41BF-8CAD-EF5019248323}" srcOrd="0" destOrd="0" parTransId="{46F1F713-3779-433C-8F8C-FC5DB50D28C3}" sibTransId="{2AF1DE4E-128D-4212-A93C-3CEC4B5587CD}"/>
    <dgm:cxn modelId="{02C097B8-2D07-419B-A70F-741471448019}" srcId="{9757E893-E553-4729-B464-A587A9F0D778}" destId="{67262FB6-045E-4FEB-9E53-1C9B12CAB7BC}" srcOrd="1" destOrd="0" parTransId="{4801CBFE-C8BB-442E-87EE-4F5E34E7745F}" sibTransId="{B3A2DB49-9DC9-4025-8617-15621186B469}"/>
    <dgm:cxn modelId="{156C5DBB-24A5-429A-A2DC-E250E121B9AA}" srcId="{C4DB6C8F-C559-467E-82A3-5DE628CE82E9}" destId="{890A8888-3081-455C-A0C0-43D406AA9EA4}" srcOrd="1" destOrd="0" parTransId="{EA1FE90C-2E4D-42B6-B8AF-A63933E31830}" sibTransId="{80178710-2F02-41C5-9C69-91FC5D67D0E3}"/>
    <dgm:cxn modelId="{F3B034BF-8B59-461C-8833-1C5A00257351}" type="presOf" srcId="{E1D8EBE3-C82C-4B74-ABEC-814865475060}" destId="{E7556C8C-3E5D-4079-ADC7-885C44F09A1A}" srcOrd="0" destOrd="5" presId="urn:diagrams.loki3.com/BracketList"/>
    <dgm:cxn modelId="{E9DB4CC4-5007-49D8-9413-2B87D4481DD5}" srcId="{67262FB6-045E-4FEB-9E53-1C9B12CAB7BC}" destId="{61FAC605-C11C-441A-92F3-46601F556205}" srcOrd="0" destOrd="0" parTransId="{3066F71E-1B71-4C52-98C6-943311300EEB}" sibTransId="{A4E20354-653D-4E7C-A03A-A02B959BA22E}"/>
    <dgm:cxn modelId="{E26EEBC4-1D86-4699-BD6A-B84D775A7C3C}" type="presOf" srcId="{F0F07116-C4FF-4343-BF63-8816CD41AFF3}" destId="{15A8CC0E-9511-4A7B-A830-69FDE206BF5A}" srcOrd="0" destOrd="0" presId="urn:diagrams.loki3.com/BracketList"/>
    <dgm:cxn modelId="{B7A98FCE-84A1-4A14-90AB-16DABE24C8BD}" type="presOf" srcId="{30880A00-EAA3-4EB0-9E2A-549C7628C949}" destId="{E7556C8C-3E5D-4079-ADC7-885C44F09A1A}" srcOrd="0" destOrd="1" presId="urn:diagrams.loki3.com/BracketList"/>
    <dgm:cxn modelId="{D28674D3-D566-4FB9-B9D2-A145BCEC457B}" type="presOf" srcId="{F609710F-7347-4D96-81AE-783F2D27693A}" destId="{DF3EAA04-AE22-475F-9F24-EC99AE8D02AE}" srcOrd="0" destOrd="6" presId="urn:diagrams.loki3.com/BracketList"/>
    <dgm:cxn modelId="{BFD80FDC-9D49-446A-BF90-2774918EA24F}" srcId="{9757E893-E553-4729-B464-A587A9F0D778}" destId="{C59C1920-A54F-415A-BA3C-AF60618AC0D6}" srcOrd="2" destOrd="0" parTransId="{A2B1EC71-005A-48F3-96DA-AF995DA85A19}" sibTransId="{B63B0855-46D5-4446-98C9-91DD39172BE4}"/>
    <dgm:cxn modelId="{AD920EE2-83FC-41C5-8F33-5C982D3FB682}" type="presOf" srcId="{9757E893-E553-4729-B464-A587A9F0D778}" destId="{1C2EA275-4019-489F-9450-5060925646E3}" srcOrd="0" destOrd="0" presId="urn:diagrams.loki3.com/BracketList"/>
    <dgm:cxn modelId="{53DB1EE6-7171-448A-9B61-D2C00C517E35}" type="presOf" srcId="{C667E58A-D4E0-4B46-A4E9-D4608FB3AC4F}" destId="{DF3EAA04-AE22-475F-9F24-EC99AE8D02AE}" srcOrd="0" destOrd="3" presId="urn:diagrams.loki3.com/BracketList"/>
    <dgm:cxn modelId="{EEFF88E8-A7F1-4B8D-AAC5-BD8105C47F29}" type="presOf" srcId="{4580E1FE-9E9E-4685-B3DA-733621ADB2CA}" destId="{15A8CC0E-9511-4A7B-A830-69FDE206BF5A}" srcOrd="0" destOrd="5" presId="urn:diagrams.loki3.com/BracketList"/>
    <dgm:cxn modelId="{42CA99E8-E654-4C1C-8314-5408F78411FD}" type="presOf" srcId="{AA4EA6F2-39CC-40E6-9F71-2BFC74FE42F2}" destId="{15A8CC0E-9511-4A7B-A830-69FDE206BF5A}" srcOrd="0" destOrd="3" presId="urn:diagrams.loki3.com/BracketList"/>
    <dgm:cxn modelId="{AC35ACEB-7A4C-4E80-A9FC-41307AF1859A}" srcId="{F0F07116-C4FF-4343-BF63-8816CD41AFF3}" destId="{6FFD5266-7304-430C-AF6A-AEC436A526B5}" srcOrd="0" destOrd="0" parTransId="{9DADFA15-1D7A-4C24-97F9-37DEEC3A7874}" sibTransId="{3320B883-88AE-4337-BB7C-8755F72FDDD0}"/>
    <dgm:cxn modelId="{AFD766ED-8170-4E60-97D5-BC3DD55738CC}" srcId="{9757E893-E553-4729-B464-A587A9F0D778}" destId="{F2601EFD-EBAF-42F6-9874-D26DF1B86360}" srcOrd="0" destOrd="0" parTransId="{52268D5B-35F0-4BE4-AD45-3BA2E4E304CB}" sibTransId="{88E8DB90-6F76-4417-B7EF-8611C95181FC}"/>
    <dgm:cxn modelId="{DDFCEEF7-848C-4F10-BD50-D983F0EC96D8}" srcId="{71398850-D0F4-494F-91BE-F3CF218EC794}" destId="{8F5AD8C3-3D66-4322-A603-AF5D9E5FE689}" srcOrd="1" destOrd="0" parTransId="{FBF0D639-12F6-48A1-84C2-63B2E36F666F}" sibTransId="{CEA34D90-7EA9-4F41-9B2E-402B2F9A4C1E}"/>
    <dgm:cxn modelId="{22FEAE14-01ED-4EF6-89F4-2AFCD12072D7}" type="presParOf" srcId="{BAD248D4-E533-44A1-A65E-09CE8EA00AB0}" destId="{B2DCE85A-0EC9-4EFE-8B77-53F5ABFB327A}" srcOrd="0" destOrd="0" presId="urn:diagrams.loki3.com/BracketList"/>
    <dgm:cxn modelId="{56510F08-9161-4EEB-9BD4-C17CFAB0CE29}" type="presParOf" srcId="{B2DCE85A-0EC9-4EFE-8B77-53F5ABFB327A}" destId="{FBDC2BEC-EAD9-4246-B72B-0A79C9E34D0A}" srcOrd="0" destOrd="0" presId="urn:diagrams.loki3.com/BracketList"/>
    <dgm:cxn modelId="{407CD309-0AA8-43BB-B47B-D2D7D41E0FEA}" type="presParOf" srcId="{B2DCE85A-0EC9-4EFE-8B77-53F5ABFB327A}" destId="{EC5F01C9-AE1D-4CDF-95FE-A19234141508}" srcOrd="1" destOrd="0" presId="urn:diagrams.loki3.com/BracketList"/>
    <dgm:cxn modelId="{3CB974EA-40F9-4389-A5F2-6C801C623FCA}" type="presParOf" srcId="{B2DCE85A-0EC9-4EFE-8B77-53F5ABFB327A}" destId="{85F6BBFE-AB8B-4BE8-A96D-DD0957762077}" srcOrd="2" destOrd="0" presId="urn:diagrams.loki3.com/BracketList"/>
    <dgm:cxn modelId="{85D54954-0E00-447B-A8F2-8ECEA1EA6DB5}" type="presParOf" srcId="{B2DCE85A-0EC9-4EFE-8B77-53F5ABFB327A}" destId="{DF3EAA04-AE22-475F-9F24-EC99AE8D02AE}" srcOrd="3" destOrd="0" presId="urn:diagrams.loki3.com/BracketList"/>
    <dgm:cxn modelId="{9354E6F8-28D1-4B6D-A705-A6C5415E4961}" type="presParOf" srcId="{BAD248D4-E533-44A1-A65E-09CE8EA00AB0}" destId="{15C6FF35-4DEB-4960-A1D3-8D614489A629}" srcOrd="1" destOrd="0" presId="urn:diagrams.loki3.com/BracketList"/>
    <dgm:cxn modelId="{C6891100-B891-484D-B39C-BFE61C1B5B43}" type="presParOf" srcId="{BAD248D4-E533-44A1-A65E-09CE8EA00AB0}" destId="{D4042003-9816-4F99-85E9-22F6797004BB}" srcOrd="2" destOrd="0" presId="urn:diagrams.loki3.com/BracketList"/>
    <dgm:cxn modelId="{A50702D7-3EEC-4485-BC52-5BF9ACF49D21}" type="presParOf" srcId="{D4042003-9816-4F99-85E9-22F6797004BB}" destId="{839D87BE-39E8-488D-920D-9B374846C86B}" srcOrd="0" destOrd="0" presId="urn:diagrams.loki3.com/BracketList"/>
    <dgm:cxn modelId="{5B9F7C92-DEBF-4293-AC28-6B63E6102614}" type="presParOf" srcId="{D4042003-9816-4F99-85E9-22F6797004BB}" destId="{600FAE44-1C67-4EE4-8BE6-FCEB3F49A446}" srcOrd="1" destOrd="0" presId="urn:diagrams.loki3.com/BracketList"/>
    <dgm:cxn modelId="{3085D1B6-31E9-4BA3-9438-8DA3E1ADDE36}" type="presParOf" srcId="{D4042003-9816-4F99-85E9-22F6797004BB}" destId="{DA69ECB2-FBF4-41B5-96E0-6DBC6D17A45C}" srcOrd="2" destOrd="0" presId="urn:diagrams.loki3.com/BracketList"/>
    <dgm:cxn modelId="{59043087-4446-47B0-BC15-6AE124EF6F29}" type="presParOf" srcId="{D4042003-9816-4F99-85E9-22F6797004BB}" destId="{15A8CC0E-9511-4A7B-A830-69FDE206BF5A}" srcOrd="3" destOrd="0" presId="urn:diagrams.loki3.com/BracketList"/>
    <dgm:cxn modelId="{836BD086-4C75-4F75-BDBB-93EBF50ED7DC}" type="presParOf" srcId="{BAD248D4-E533-44A1-A65E-09CE8EA00AB0}" destId="{A6A779A0-7906-4E38-ABE4-646ABCDE7F45}" srcOrd="3" destOrd="0" presId="urn:diagrams.loki3.com/BracketList"/>
    <dgm:cxn modelId="{57224F59-B0C9-47BF-A72C-6CE8E479C447}" type="presParOf" srcId="{BAD248D4-E533-44A1-A65E-09CE8EA00AB0}" destId="{9C04B3BE-1706-459B-9197-B0DE2ACD6626}" srcOrd="4" destOrd="0" presId="urn:diagrams.loki3.com/BracketList"/>
    <dgm:cxn modelId="{6BBE6179-BBC6-4D74-A51B-FF51F2CC835F}" type="presParOf" srcId="{9C04B3BE-1706-459B-9197-B0DE2ACD6626}" destId="{1C2EA275-4019-489F-9450-5060925646E3}" srcOrd="0" destOrd="0" presId="urn:diagrams.loki3.com/BracketList"/>
    <dgm:cxn modelId="{BAA8F511-7660-47A2-84F3-5A1B2EE69446}" type="presParOf" srcId="{9C04B3BE-1706-459B-9197-B0DE2ACD6626}" destId="{7E123061-7B33-40C7-8DE0-B632D0A30E8A}" srcOrd="1" destOrd="0" presId="urn:diagrams.loki3.com/BracketList"/>
    <dgm:cxn modelId="{2830A5E1-968B-4247-AF62-C35620859E9E}" type="presParOf" srcId="{9C04B3BE-1706-459B-9197-B0DE2ACD6626}" destId="{9ACEC135-3D94-4D1B-BF4E-2CF32E655C3E}" srcOrd="2" destOrd="0" presId="urn:diagrams.loki3.com/BracketList"/>
    <dgm:cxn modelId="{B6BA4896-21E1-4412-B50B-BBB5A7958137}" type="presParOf" srcId="{9C04B3BE-1706-459B-9197-B0DE2ACD6626}" destId="{E7556C8C-3E5D-4079-ADC7-885C44F09A1A}" srcOrd="3" destOrd="0" presId="urn:diagrams.loki3.com/Bracke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058014-6BE8-4C33-AE2F-034DFA291B8A}">
      <dsp:nvSpPr>
        <dsp:cNvPr id="0" name=""/>
        <dsp:cNvSpPr/>
      </dsp:nvSpPr>
      <dsp:spPr>
        <a:xfrm>
          <a:off x="-5864271" y="-904462"/>
          <a:ext cx="7036033" cy="7036033"/>
        </a:xfrm>
        <a:prstGeom prst="blockArc">
          <a:avLst>
            <a:gd name="adj1" fmla="val 18900000"/>
            <a:gd name="adj2" fmla="val 2700000"/>
            <a:gd name="adj3" fmla="val 307"/>
          </a:avLst>
        </a:prstGeom>
        <a:noFill/>
        <a:ln w="1270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4346136-E1CF-425E-A58B-E18931AC6130}">
      <dsp:nvSpPr>
        <dsp:cNvPr id="0" name=""/>
        <dsp:cNvSpPr/>
      </dsp:nvSpPr>
      <dsp:spPr>
        <a:xfrm>
          <a:off x="960873" y="746744"/>
          <a:ext cx="5480086" cy="1493280"/>
        </a:xfrm>
        <a:prstGeom prst="rect">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85291" tIns="40640" rIns="40640" bIns="40640" numCol="1" spcCol="1270" anchor="ctr" anchorCtr="0">
          <a:noAutofit/>
        </a:bodyPr>
        <a:lstStyle/>
        <a:p>
          <a:pPr marL="0" lvl="0" indent="0" algn="l" defTabSz="711200">
            <a:lnSpc>
              <a:spcPct val="90000"/>
            </a:lnSpc>
            <a:spcBef>
              <a:spcPct val="0"/>
            </a:spcBef>
            <a:spcAft>
              <a:spcPct val="35000"/>
            </a:spcAft>
            <a:buNone/>
          </a:pPr>
          <a:r>
            <a:rPr lang="en-US" sz="1600" b="1" kern="1200" dirty="0">
              <a:solidFill>
                <a:schemeClr val="accent2"/>
              </a:solidFill>
            </a:rPr>
            <a:t>Statistical Regression Modeling </a:t>
          </a:r>
          <a:r>
            <a:rPr lang="en-US" sz="1600" kern="1200" dirty="0"/>
            <a:t>is listed in the EPA exceptional event demonstration guidance as </a:t>
          </a:r>
          <a:r>
            <a:rPr lang="en-US" sz="1600" b="1" kern="1200" dirty="0">
              <a:solidFill>
                <a:schemeClr val="accent2"/>
              </a:solidFill>
            </a:rPr>
            <a:t>a way to provide additional evidence</a:t>
          </a:r>
          <a:r>
            <a:rPr lang="en-US" sz="1600" kern="1200" dirty="0">
              <a:solidFill>
                <a:schemeClr val="accent2"/>
              </a:solidFill>
            </a:rPr>
            <a:t> </a:t>
          </a:r>
          <a:r>
            <a:rPr lang="en-US" sz="1600" kern="1200" dirty="0"/>
            <a:t>that ozone measurements may have been influenced by wildfire smoke.</a:t>
          </a:r>
        </a:p>
      </dsp:txBody>
      <dsp:txXfrm>
        <a:off x="960873" y="746744"/>
        <a:ext cx="5480086" cy="1493280"/>
      </dsp:txXfrm>
    </dsp:sp>
    <dsp:sp modelId="{E8D68733-20B7-40E7-9887-510BD3ECC5E6}">
      <dsp:nvSpPr>
        <dsp:cNvPr id="0" name=""/>
        <dsp:cNvSpPr/>
      </dsp:nvSpPr>
      <dsp:spPr>
        <a:xfrm>
          <a:off x="27572" y="560084"/>
          <a:ext cx="1866600" cy="1866600"/>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5A0CBF6D-5123-419E-9412-BD3B494D1D36}">
      <dsp:nvSpPr>
        <dsp:cNvPr id="0" name=""/>
        <dsp:cNvSpPr/>
      </dsp:nvSpPr>
      <dsp:spPr>
        <a:xfrm>
          <a:off x="960873" y="2987083"/>
          <a:ext cx="5480086" cy="1493280"/>
        </a:xfrm>
        <a:prstGeom prst="rect">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85291" tIns="40640" rIns="40640" bIns="40640" numCol="1" spcCol="1270" anchor="t" anchorCtr="0">
          <a:noAutofit/>
        </a:bodyPr>
        <a:lstStyle/>
        <a:p>
          <a:pPr marL="0" lvl="0" indent="0" algn="l" defTabSz="711200">
            <a:lnSpc>
              <a:spcPct val="90000"/>
            </a:lnSpc>
            <a:spcBef>
              <a:spcPct val="0"/>
            </a:spcBef>
            <a:spcAft>
              <a:spcPct val="35000"/>
            </a:spcAft>
            <a:buNone/>
          </a:pPr>
          <a:r>
            <a:rPr lang="en-US" sz="1600" kern="1200" dirty="0"/>
            <a:t>General Principle:</a:t>
          </a:r>
        </a:p>
        <a:p>
          <a:pPr marL="114300" lvl="1" indent="-114300" algn="l" defTabSz="533400">
            <a:lnSpc>
              <a:spcPct val="90000"/>
            </a:lnSpc>
            <a:spcBef>
              <a:spcPct val="0"/>
            </a:spcBef>
            <a:spcAft>
              <a:spcPct val="15000"/>
            </a:spcAft>
            <a:buChar char="•"/>
          </a:pPr>
          <a:r>
            <a:rPr lang="en-US" sz="1200" kern="1200" dirty="0"/>
            <a:t>Use a statistical model to </a:t>
          </a:r>
          <a:r>
            <a:rPr lang="en-US" sz="1200" b="1" kern="1200" dirty="0">
              <a:solidFill>
                <a:schemeClr val="accent2"/>
              </a:solidFill>
            </a:rPr>
            <a:t>predict</a:t>
          </a:r>
          <a:r>
            <a:rPr lang="en-US" sz="1200" kern="1200" dirty="0"/>
            <a:t> ozone concentrations based </a:t>
          </a:r>
          <a:r>
            <a:rPr lang="en-US" sz="1200" b="1" kern="1200" dirty="0">
              <a:solidFill>
                <a:schemeClr val="accent5"/>
              </a:solidFill>
            </a:rPr>
            <a:t>only on meteorological variables</a:t>
          </a:r>
          <a:endParaRPr lang="en-US" sz="1200" kern="1200" dirty="0">
            <a:solidFill>
              <a:schemeClr val="accent5"/>
            </a:solidFill>
          </a:endParaRPr>
        </a:p>
        <a:p>
          <a:pPr marL="114300" lvl="1" indent="-114300" algn="l" defTabSz="533400">
            <a:lnSpc>
              <a:spcPct val="90000"/>
            </a:lnSpc>
            <a:spcBef>
              <a:spcPct val="0"/>
            </a:spcBef>
            <a:spcAft>
              <a:spcPct val="15000"/>
            </a:spcAft>
            <a:buChar char="•"/>
          </a:pPr>
          <a:r>
            <a:rPr lang="en-US" sz="1200" kern="1200" dirty="0"/>
            <a:t>Calculate the </a:t>
          </a:r>
          <a:r>
            <a:rPr lang="en-US" sz="1200" b="1" kern="1200" dirty="0">
              <a:solidFill>
                <a:schemeClr val="accent2"/>
              </a:solidFill>
            </a:rPr>
            <a:t>residual</a:t>
          </a:r>
          <a:r>
            <a:rPr lang="en-US" sz="1200" kern="1200" dirty="0"/>
            <a:t> between </a:t>
          </a:r>
          <a:r>
            <a:rPr lang="en-US" sz="1200" b="1" kern="1200" dirty="0">
              <a:solidFill>
                <a:schemeClr val="accent2"/>
              </a:solidFill>
            </a:rPr>
            <a:t>predicted</a:t>
          </a:r>
          <a:r>
            <a:rPr lang="en-US" sz="1200" kern="1200" dirty="0"/>
            <a:t> and </a:t>
          </a:r>
          <a:r>
            <a:rPr lang="en-US" sz="1200" b="1" kern="1200" dirty="0">
              <a:solidFill>
                <a:schemeClr val="accent2"/>
              </a:solidFill>
            </a:rPr>
            <a:t>observed</a:t>
          </a:r>
          <a:r>
            <a:rPr lang="en-US" sz="1200" kern="1200" dirty="0"/>
            <a:t> ozone concentrations</a:t>
          </a:r>
        </a:p>
        <a:p>
          <a:pPr marL="114300" lvl="1" indent="-114300" algn="l" defTabSz="533400">
            <a:lnSpc>
              <a:spcPct val="90000"/>
            </a:lnSpc>
            <a:spcBef>
              <a:spcPct val="0"/>
            </a:spcBef>
            <a:spcAft>
              <a:spcPct val="15000"/>
            </a:spcAft>
            <a:buChar char="•"/>
          </a:pPr>
          <a:r>
            <a:rPr lang="en-US" sz="1200" kern="1200" dirty="0"/>
            <a:t>This </a:t>
          </a:r>
          <a:r>
            <a:rPr lang="en-US" sz="1200" b="1" kern="1200" dirty="0">
              <a:solidFill>
                <a:schemeClr val="accent2"/>
              </a:solidFill>
            </a:rPr>
            <a:t>residual</a:t>
          </a:r>
          <a:r>
            <a:rPr lang="en-US" sz="1200" b="1" kern="1200" dirty="0"/>
            <a:t> </a:t>
          </a:r>
          <a:r>
            <a:rPr lang="en-US" sz="1200" kern="1200" dirty="0"/>
            <a:t>provides an estimate (in ppb) of the impact of unincluded variables (i.e., smoke) on ozone </a:t>
          </a:r>
        </a:p>
      </dsp:txBody>
      <dsp:txXfrm>
        <a:off x="960873" y="2987083"/>
        <a:ext cx="5480086" cy="1493280"/>
      </dsp:txXfrm>
    </dsp:sp>
    <dsp:sp modelId="{024FD221-DEB8-4C89-8562-73FD9E7884CC}">
      <dsp:nvSpPr>
        <dsp:cNvPr id="0" name=""/>
        <dsp:cNvSpPr/>
      </dsp:nvSpPr>
      <dsp:spPr>
        <a:xfrm>
          <a:off x="27572" y="2800423"/>
          <a:ext cx="1866600" cy="1866600"/>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BEA1B4-0DEF-477D-B4AF-1F0332B96718}">
      <dsp:nvSpPr>
        <dsp:cNvPr id="0" name=""/>
        <dsp:cNvSpPr/>
      </dsp:nvSpPr>
      <dsp:spPr>
        <a:xfrm>
          <a:off x="915643" y="342194"/>
          <a:ext cx="3346119" cy="1162063"/>
        </a:xfrm>
        <a:prstGeom prst="ellipse">
          <a:avLst/>
        </a:prstGeom>
        <a:solidFill>
          <a:schemeClr val="accent5">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D95772-4A86-4C3B-A4D5-EF850082E35F}">
      <dsp:nvSpPr>
        <dsp:cNvPr id="0" name=""/>
        <dsp:cNvSpPr/>
      </dsp:nvSpPr>
      <dsp:spPr>
        <a:xfrm>
          <a:off x="2269654" y="3187692"/>
          <a:ext cx="648472" cy="415022"/>
        </a:xfrm>
        <a:prstGeom prst="downArrow">
          <a:avLst/>
        </a:prstGeom>
        <a:solidFill>
          <a:schemeClr val="accent5">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873EC15-19EB-43F0-A6FE-47AF74D1301B}">
      <dsp:nvSpPr>
        <dsp:cNvPr id="0" name=""/>
        <dsp:cNvSpPr/>
      </dsp:nvSpPr>
      <dsp:spPr>
        <a:xfrm>
          <a:off x="1037556" y="3519710"/>
          <a:ext cx="3112669" cy="7781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US" sz="2700" kern="1200" dirty="0"/>
            <a:t>Ozone</a:t>
          </a:r>
        </a:p>
      </dsp:txBody>
      <dsp:txXfrm>
        <a:off x="1037556" y="3519710"/>
        <a:ext cx="3112669" cy="778167"/>
      </dsp:txXfrm>
    </dsp:sp>
    <dsp:sp modelId="{1F802DCA-BBA4-448F-AFC8-1DC6E6FA7053}">
      <dsp:nvSpPr>
        <dsp:cNvPr id="0" name=""/>
        <dsp:cNvSpPr/>
      </dsp:nvSpPr>
      <dsp:spPr>
        <a:xfrm>
          <a:off x="2132178" y="1594005"/>
          <a:ext cx="1167250" cy="1167250"/>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Cloudiness</a:t>
          </a:r>
        </a:p>
      </dsp:txBody>
      <dsp:txXfrm>
        <a:off x="2303118" y="1764945"/>
        <a:ext cx="825370" cy="825370"/>
      </dsp:txXfrm>
    </dsp:sp>
    <dsp:sp modelId="{73A63FF1-A38D-424E-9C50-6DAF5B4D33C9}">
      <dsp:nvSpPr>
        <dsp:cNvPr id="0" name=""/>
        <dsp:cNvSpPr/>
      </dsp:nvSpPr>
      <dsp:spPr>
        <a:xfrm>
          <a:off x="1296945" y="718308"/>
          <a:ext cx="1167250" cy="1167250"/>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Humidity</a:t>
          </a:r>
        </a:p>
      </dsp:txBody>
      <dsp:txXfrm>
        <a:off x="1467885" y="889248"/>
        <a:ext cx="825370" cy="825370"/>
      </dsp:txXfrm>
    </dsp:sp>
    <dsp:sp modelId="{1C9BB9C8-9EF2-4AB0-86C9-998EDEB53DFC}">
      <dsp:nvSpPr>
        <dsp:cNvPr id="0" name=""/>
        <dsp:cNvSpPr/>
      </dsp:nvSpPr>
      <dsp:spPr>
        <a:xfrm>
          <a:off x="2490135" y="436092"/>
          <a:ext cx="1167250" cy="1167250"/>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Temperature </a:t>
          </a:r>
        </a:p>
      </dsp:txBody>
      <dsp:txXfrm>
        <a:off x="2661075" y="607032"/>
        <a:ext cx="825370" cy="825370"/>
      </dsp:txXfrm>
    </dsp:sp>
    <dsp:sp modelId="{73DCE9BD-CB12-4B9F-AA70-3FA555457B4E}">
      <dsp:nvSpPr>
        <dsp:cNvPr id="0" name=""/>
        <dsp:cNvSpPr/>
      </dsp:nvSpPr>
      <dsp:spPr>
        <a:xfrm>
          <a:off x="778167" y="199530"/>
          <a:ext cx="3631447" cy="2905157"/>
        </a:xfrm>
        <a:prstGeom prst="funnel">
          <a:avLst/>
        </a:prstGeom>
        <a:solidFill>
          <a:schemeClr val="lt1">
            <a:alpha val="4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9C8754-4829-46A3-A53E-562BB140AC74}">
      <dsp:nvSpPr>
        <dsp:cNvPr id="0" name=""/>
        <dsp:cNvSpPr/>
      </dsp:nvSpPr>
      <dsp:spPr>
        <a:xfrm>
          <a:off x="1283" y="440908"/>
          <a:ext cx="3003723" cy="150186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435" tIns="34290" rIns="51435" bIns="34290" numCol="1" spcCol="1270" anchor="ctr" anchorCtr="0">
          <a:noAutofit/>
        </a:bodyPr>
        <a:lstStyle/>
        <a:p>
          <a:pPr marL="0" lvl="0" indent="0" algn="ctr" defTabSz="1200150">
            <a:lnSpc>
              <a:spcPct val="90000"/>
            </a:lnSpc>
            <a:spcBef>
              <a:spcPct val="0"/>
            </a:spcBef>
            <a:spcAft>
              <a:spcPct val="35000"/>
            </a:spcAft>
            <a:buNone/>
          </a:pPr>
          <a:r>
            <a:rPr lang="en-US" sz="2700" kern="1200" dirty="0"/>
            <a:t>Preprocess Data</a:t>
          </a:r>
        </a:p>
      </dsp:txBody>
      <dsp:txXfrm>
        <a:off x="45271" y="484896"/>
        <a:ext cx="2915747" cy="1413885"/>
      </dsp:txXfrm>
    </dsp:sp>
    <dsp:sp modelId="{79F69E2B-1C9B-49C6-B2F5-C7EFAE816897}">
      <dsp:nvSpPr>
        <dsp:cNvPr id="0" name=""/>
        <dsp:cNvSpPr/>
      </dsp:nvSpPr>
      <dsp:spPr>
        <a:xfrm>
          <a:off x="301656" y="1942770"/>
          <a:ext cx="300372" cy="1126396"/>
        </a:xfrm>
        <a:custGeom>
          <a:avLst/>
          <a:gdLst/>
          <a:ahLst/>
          <a:cxnLst/>
          <a:rect l="0" t="0" r="0" b="0"/>
          <a:pathLst>
            <a:path>
              <a:moveTo>
                <a:pt x="0" y="0"/>
              </a:moveTo>
              <a:lnTo>
                <a:pt x="0" y="1126396"/>
              </a:lnTo>
              <a:lnTo>
                <a:pt x="300372" y="1126396"/>
              </a:lnTo>
            </a:path>
          </a:pathLst>
        </a:custGeom>
        <a:noFill/>
        <a:ln w="12700" cap="flat" cmpd="sng" algn="ctr">
          <a:solidFill>
            <a:schemeClr val="accent5">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AD9E467-F553-4B46-A3C9-706ADCD62952}">
      <dsp:nvSpPr>
        <dsp:cNvPr id="0" name=""/>
        <dsp:cNvSpPr/>
      </dsp:nvSpPr>
      <dsp:spPr>
        <a:xfrm>
          <a:off x="602028" y="2318235"/>
          <a:ext cx="2402978" cy="1501861"/>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n-US" sz="1600" kern="1200" dirty="0"/>
            <a:t>Remove historic days with potential smoke impact so that models are only trained on “smoke-free” days</a:t>
          </a:r>
        </a:p>
      </dsp:txBody>
      <dsp:txXfrm>
        <a:off x="646016" y="2362223"/>
        <a:ext cx="2315002" cy="1413885"/>
      </dsp:txXfrm>
    </dsp:sp>
    <dsp:sp modelId="{BFE2B164-D48A-4EA7-BD91-BD6FE3D89C31}">
      <dsp:nvSpPr>
        <dsp:cNvPr id="0" name=""/>
        <dsp:cNvSpPr/>
      </dsp:nvSpPr>
      <dsp:spPr>
        <a:xfrm>
          <a:off x="301656" y="1942770"/>
          <a:ext cx="300372" cy="3003723"/>
        </a:xfrm>
        <a:custGeom>
          <a:avLst/>
          <a:gdLst/>
          <a:ahLst/>
          <a:cxnLst/>
          <a:rect l="0" t="0" r="0" b="0"/>
          <a:pathLst>
            <a:path>
              <a:moveTo>
                <a:pt x="0" y="0"/>
              </a:moveTo>
              <a:lnTo>
                <a:pt x="0" y="3003723"/>
              </a:lnTo>
              <a:lnTo>
                <a:pt x="300372" y="3003723"/>
              </a:lnTo>
            </a:path>
          </a:pathLst>
        </a:custGeom>
        <a:noFill/>
        <a:ln w="12700" cap="flat" cmpd="sng" algn="ctr">
          <a:solidFill>
            <a:schemeClr val="accent5">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98D9F2-8BFD-4B96-A978-C92A4D76B4B2}">
      <dsp:nvSpPr>
        <dsp:cNvPr id="0" name=""/>
        <dsp:cNvSpPr/>
      </dsp:nvSpPr>
      <dsp:spPr>
        <a:xfrm>
          <a:off x="602028" y="4195562"/>
          <a:ext cx="2402978" cy="1501861"/>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n-US" sz="1600" kern="1200" dirty="0"/>
            <a:t>Split data into training and testing sets to reduce the chance of overfitting</a:t>
          </a:r>
        </a:p>
      </dsp:txBody>
      <dsp:txXfrm>
        <a:off x="646016" y="4239550"/>
        <a:ext cx="2315002" cy="1413885"/>
      </dsp:txXfrm>
    </dsp:sp>
    <dsp:sp modelId="{88EDA35B-96BC-4F46-BFA4-973CE3F170C1}">
      <dsp:nvSpPr>
        <dsp:cNvPr id="0" name=""/>
        <dsp:cNvSpPr/>
      </dsp:nvSpPr>
      <dsp:spPr>
        <a:xfrm>
          <a:off x="3755938" y="440908"/>
          <a:ext cx="3003723" cy="150186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435" tIns="34290" rIns="51435" bIns="34290" numCol="1" spcCol="1270" anchor="ctr" anchorCtr="0">
          <a:noAutofit/>
        </a:bodyPr>
        <a:lstStyle/>
        <a:p>
          <a:pPr marL="0" lvl="0" indent="0" algn="ctr" defTabSz="1200150">
            <a:lnSpc>
              <a:spcPct val="90000"/>
            </a:lnSpc>
            <a:spcBef>
              <a:spcPct val="0"/>
            </a:spcBef>
            <a:spcAft>
              <a:spcPct val="35000"/>
            </a:spcAft>
            <a:buNone/>
          </a:pPr>
          <a:r>
            <a:rPr lang="en-US" sz="2700" kern="1200" dirty="0"/>
            <a:t>Train and Evaluate Regression Models</a:t>
          </a:r>
        </a:p>
      </dsp:txBody>
      <dsp:txXfrm>
        <a:off x="3799926" y="484896"/>
        <a:ext cx="2915747" cy="1413885"/>
      </dsp:txXfrm>
    </dsp:sp>
    <dsp:sp modelId="{8E716078-83C7-4C05-A17E-FEF54D5E8F09}">
      <dsp:nvSpPr>
        <dsp:cNvPr id="0" name=""/>
        <dsp:cNvSpPr/>
      </dsp:nvSpPr>
      <dsp:spPr>
        <a:xfrm>
          <a:off x="4056310" y="1942770"/>
          <a:ext cx="300372" cy="1126396"/>
        </a:xfrm>
        <a:custGeom>
          <a:avLst/>
          <a:gdLst/>
          <a:ahLst/>
          <a:cxnLst/>
          <a:rect l="0" t="0" r="0" b="0"/>
          <a:pathLst>
            <a:path>
              <a:moveTo>
                <a:pt x="0" y="0"/>
              </a:moveTo>
              <a:lnTo>
                <a:pt x="0" y="1126396"/>
              </a:lnTo>
              <a:lnTo>
                <a:pt x="300372" y="1126396"/>
              </a:lnTo>
            </a:path>
          </a:pathLst>
        </a:custGeom>
        <a:noFill/>
        <a:ln w="12700" cap="flat" cmpd="sng" algn="ctr">
          <a:solidFill>
            <a:schemeClr val="accent5">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0308162-696D-4BF7-9817-B0144DA6EBF0}">
      <dsp:nvSpPr>
        <dsp:cNvPr id="0" name=""/>
        <dsp:cNvSpPr/>
      </dsp:nvSpPr>
      <dsp:spPr>
        <a:xfrm>
          <a:off x="4356682" y="2318235"/>
          <a:ext cx="2402978" cy="1501861"/>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n-US" sz="1600" kern="1200" dirty="0"/>
            <a:t>Iteratively train models against several metrics (accuracy, true positive rate, true negative rate, etc.)</a:t>
          </a:r>
        </a:p>
      </dsp:txBody>
      <dsp:txXfrm>
        <a:off x="4400670" y="2362223"/>
        <a:ext cx="2315002" cy="1413885"/>
      </dsp:txXfrm>
    </dsp:sp>
    <dsp:sp modelId="{6A3FFD9A-EE33-4C09-9FF1-B9E47B367B2B}">
      <dsp:nvSpPr>
        <dsp:cNvPr id="0" name=""/>
        <dsp:cNvSpPr/>
      </dsp:nvSpPr>
      <dsp:spPr>
        <a:xfrm>
          <a:off x="4056310" y="1942770"/>
          <a:ext cx="300372" cy="3003723"/>
        </a:xfrm>
        <a:custGeom>
          <a:avLst/>
          <a:gdLst/>
          <a:ahLst/>
          <a:cxnLst/>
          <a:rect l="0" t="0" r="0" b="0"/>
          <a:pathLst>
            <a:path>
              <a:moveTo>
                <a:pt x="0" y="0"/>
              </a:moveTo>
              <a:lnTo>
                <a:pt x="0" y="3003723"/>
              </a:lnTo>
              <a:lnTo>
                <a:pt x="300372" y="3003723"/>
              </a:lnTo>
            </a:path>
          </a:pathLst>
        </a:custGeom>
        <a:noFill/>
        <a:ln w="12700" cap="flat" cmpd="sng" algn="ctr">
          <a:solidFill>
            <a:schemeClr val="accent5">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699F575-CB4F-413D-831B-31DD1AAB6A2F}">
      <dsp:nvSpPr>
        <dsp:cNvPr id="0" name=""/>
        <dsp:cNvSpPr/>
      </dsp:nvSpPr>
      <dsp:spPr>
        <a:xfrm>
          <a:off x="4356682" y="4195562"/>
          <a:ext cx="2402978" cy="1501861"/>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n-US" sz="1600" kern="1200" dirty="0"/>
            <a:t>Evaluate trained models against the testing data</a:t>
          </a:r>
        </a:p>
      </dsp:txBody>
      <dsp:txXfrm>
        <a:off x="4400670" y="4239550"/>
        <a:ext cx="2315002" cy="1413885"/>
      </dsp:txXfrm>
    </dsp:sp>
    <dsp:sp modelId="{40A4E25D-2462-44D9-B2C0-2CA40069762D}">
      <dsp:nvSpPr>
        <dsp:cNvPr id="0" name=""/>
        <dsp:cNvSpPr/>
      </dsp:nvSpPr>
      <dsp:spPr>
        <a:xfrm>
          <a:off x="7510592" y="440908"/>
          <a:ext cx="3003723" cy="150186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435" tIns="34290" rIns="51435" bIns="34290" numCol="1" spcCol="1270" anchor="ctr" anchorCtr="0">
          <a:noAutofit/>
        </a:bodyPr>
        <a:lstStyle/>
        <a:p>
          <a:pPr marL="0" lvl="0" indent="0" algn="ctr" defTabSz="1200150">
            <a:lnSpc>
              <a:spcPct val="90000"/>
            </a:lnSpc>
            <a:spcBef>
              <a:spcPct val="0"/>
            </a:spcBef>
            <a:spcAft>
              <a:spcPct val="35000"/>
            </a:spcAft>
            <a:buNone/>
          </a:pPr>
          <a:r>
            <a:rPr lang="en-US" sz="2700" kern="1200" dirty="0"/>
            <a:t>Investigate High O3 Concentrations in St. Louis</a:t>
          </a:r>
        </a:p>
      </dsp:txBody>
      <dsp:txXfrm>
        <a:off x="7554580" y="484896"/>
        <a:ext cx="2915747" cy="1413885"/>
      </dsp:txXfrm>
    </dsp:sp>
    <dsp:sp modelId="{A45E31AB-85AD-49B7-8BB7-81EAC04DBF36}">
      <dsp:nvSpPr>
        <dsp:cNvPr id="0" name=""/>
        <dsp:cNvSpPr/>
      </dsp:nvSpPr>
      <dsp:spPr>
        <a:xfrm>
          <a:off x="7810965" y="1942770"/>
          <a:ext cx="300372" cy="1126396"/>
        </a:xfrm>
        <a:custGeom>
          <a:avLst/>
          <a:gdLst/>
          <a:ahLst/>
          <a:cxnLst/>
          <a:rect l="0" t="0" r="0" b="0"/>
          <a:pathLst>
            <a:path>
              <a:moveTo>
                <a:pt x="0" y="0"/>
              </a:moveTo>
              <a:lnTo>
                <a:pt x="0" y="1126396"/>
              </a:lnTo>
              <a:lnTo>
                <a:pt x="300372" y="1126396"/>
              </a:lnTo>
            </a:path>
          </a:pathLst>
        </a:custGeom>
        <a:noFill/>
        <a:ln w="12700" cap="flat" cmpd="sng" algn="ctr">
          <a:solidFill>
            <a:schemeClr val="accent5">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7BADB1D-C9F2-480D-B1E8-75AEDF6107D0}">
      <dsp:nvSpPr>
        <dsp:cNvPr id="0" name=""/>
        <dsp:cNvSpPr/>
      </dsp:nvSpPr>
      <dsp:spPr>
        <a:xfrm>
          <a:off x="8111337" y="2318235"/>
          <a:ext cx="2402978" cy="1501861"/>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n-US" sz="1600" kern="1200" dirty="0"/>
            <a:t>Take the “best” model and apply to smoke-influenced days in St. Louis during summer 2023</a:t>
          </a:r>
        </a:p>
      </dsp:txBody>
      <dsp:txXfrm>
        <a:off x="8155325" y="2362223"/>
        <a:ext cx="2315002" cy="1413885"/>
      </dsp:txXfrm>
    </dsp:sp>
    <dsp:sp modelId="{22FACA9E-1A5E-45F0-AEEB-B04EB7AFD50D}">
      <dsp:nvSpPr>
        <dsp:cNvPr id="0" name=""/>
        <dsp:cNvSpPr/>
      </dsp:nvSpPr>
      <dsp:spPr>
        <a:xfrm>
          <a:off x="7810965" y="1942770"/>
          <a:ext cx="300372" cy="3003723"/>
        </a:xfrm>
        <a:custGeom>
          <a:avLst/>
          <a:gdLst/>
          <a:ahLst/>
          <a:cxnLst/>
          <a:rect l="0" t="0" r="0" b="0"/>
          <a:pathLst>
            <a:path>
              <a:moveTo>
                <a:pt x="0" y="0"/>
              </a:moveTo>
              <a:lnTo>
                <a:pt x="0" y="3003723"/>
              </a:lnTo>
              <a:lnTo>
                <a:pt x="300372" y="3003723"/>
              </a:lnTo>
            </a:path>
          </a:pathLst>
        </a:custGeom>
        <a:noFill/>
        <a:ln w="12700" cap="flat" cmpd="sng" algn="ctr">
          <a:solidFill>
            <a:schemeClr val="accent5">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5F7B4E-C765-413D-85E5-8AF5C4AC14B9}">
      <dsp:nvSpPr>
        <dsp:cNvPr id="0" name=""/>
        <dsp:cNvSpPr/>
      </dsp:nvSpPr>
      <dsp:spPr>
        <a:xfrm>
          <a:off x="8111337" y="4195562"/>
          <a:ext cx="2402978" cy="1501861"/>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n-US" sz="1600" kern="1200" dirty="0"/>
            <a:t>Determine whether statistical modeling supports or fails to support wildfire impacts on ozone concentrations</a:t>
          </a:r>
        </a:p>
      </dsp:txBody>
      <dsp:txXfrm>
        <a:off x="8155325" y="4239550"/>
        <a:ext cx="2315002" cy="141388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DC2BEC-EAD9-4246-B72B-0A79C9E34D0A}">
      <dsp:nvSpPr>
        <dsp:cNvPr id="0" name=""/>
        <dsp:cNvSpPr/>
      </dsp:nvSpPr>
      <dsp:spPr>
        <a:xfrm>
          <a:off x="5953" y="886777"/>
          <a:ext cx="3045023" cy="29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38100" rIns="106680" bIns="38100" numCol="1" spcCol="1270" anchor="ctr" anchorCtr="0">
          <a:noAutofit/>
        </a:bodyPr>
        <a:lstStyle/>
        <a:p>
          <a:pPr marL="0" lvl="0" indent="0" algn="r" defTabSz="666750">
            <a:lnSpc>
              <a:spcPct val="90000"/>
            </a:lnSpc>
            <a:spcBef>
              <a:spcPct val="0"/>
            </a:spcBef>
            <a:spcAft>
              <a:spcPct val="35000"/>
            </a:spcAft>
            <a:buNone/>
          </a:pPr>
          <a:r>
            <a:rPr lang="en-US" sz="1500" b="1" kern="1200" dirty="0"/>
            <a:t>Multiple Linear Regression (MLR)</a:t>
          </a:r>
        </a:p>
      </dsp:txBody>
      <dsp:txXfrm>
        <a:off x="5953" y="886777"/>
        <a:ext cx="3045023" cy="297000"/>
      </dsp:txXfrm>
    </dsp:sp>
    <dsp:sp modelId="{EC5F01C9-AE1D-4CDF-95FE-A19234141508}">
      <dsp:nvSpPr>
        <dsp:cNvPr id="0" name=""/>
        <dsp:cNvSpPr/>
      </dsp:nvSpPr>
      <dsp:spPr>
        <a:xfrm>
          <a:off x="3050976" y="125714"/>
          <a:ext cx="609004" cy="1819125"/>
        </a:xfrm>
        <a:prstGeom prst="leftBrace">
          <a:avLst>
            <a:gd name="adj1" fmla="val 35000"/>
            <a:gd name="adj2" fmla="val 50000"/>
          </a:avLst>
        </a:pr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3EAA04-AE22-475F-9F24-EC99AE8D02AE}">
      <dsp:nvSpPr>
        <dsp:cNvPr id="0" name=""/>
        <dsp:cNvSpPr/>
      </dsp:nvSpPr>
      <dsp:spPr>
        <a:xfrm>
          <a:off x="3903583" y="125714"/>
          <a:ext cx="8282463" cy="1819125"/>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114300" lvl="1" indent="-114300" algn="l" defTabSz="666750">
            <a:lnSpc>
              <a:spcPct val="90000"/>
            </a:lnSpc>
            <a:spcBef>
              <a:spcPct val="0"/>
            </a:spcBef>
            <a:spcAft>
              <a:spcPct val="15000"/>
            </a:spcAft>
            <a:buChar char="•"/>
          </a:pPr>
          <a:r>
            <a:rPr lang="en-US" sz="1500" b="0" kern="1200" dirty="0"/>
            <a:t>Model Y as a </a:t>
          </a:r>
          <a:r>
            <a:rPr lang="en-US" sz="1500" b="1" kern="1200" dirty="0"/>
            <a:t>sum</a:t>
          </a:r>
          <a:r>
            <a:rPr lang="en-US" sz="1500" b="0" kern="1200" dirty="0"/>
            <a:t> of linear terms</a:t>
          </a:r>
          <a:endParaRPr lang="en-US" sz="1500" kern="1200" dirty="0"/>
        </a:p>
        <a:p>
          <a:pPr marL="228600" lvl="2" indent="-114300" algn="l" defTabSz="666750">
            <a:lnSpc>
              <a:spcPct val="90000"/>
            </a:lnSpc>
            <a:spcBef>
              <a:spcPct val="0"/>
            </a:spcBef>
            <a:spcAft>
              <a:spcPct val="15000"/>
            </a:spcAft>
            <a:buChar char="•"/>
          </a:pPr>
          <a14:m xmlns:a14="http://schemas.microsoft.com/office/drawing/2010/main">
            <m:oMath xmlns:m="http://schemas.openxmlformats.org/officeDocument/2006/math">
              <m:r>
                <a:rPr lang="en-US" sz="1500" b="0" i="1" kern="1200" smtClean="0">
                  <a:latin typeface="Cambria Math" panose="02040503050406030204" pitchFamily="18" charset="0"/>
                </a:rPr>
                <m:t>𝑌</m:t>
              </m:r>
              <m:r>
                <a:rPr lang="en-US" sz="1500" b="0" i="1" kern="1200" smtClean="0">
                  <a:latin typeface="Cambria Math" panose="02040503050406030204" pitchFamily="18" charset="0"/>
                </a:rPr>
                <m:t>= </m:t>
              </m:r>
              <m:sSub>
                <m:sSubPr>
                  <m:ctrlPr>
                    <a:rPr lang="en-US" sz="1500" b="0" i="1" kern="1200">
                      <a:latin typeface="Cambria Math" panose="02040503050406030204" pitchFamily="18" charset="0"/>
                    </a:rPr>
                  </m:ctrlPr>
                </m:sSubPr>
                <m:e>
                  <m:r>
                    <a:rPr lang="en-US" sz="1500" b="0" i="1" kern="1200">
                      <a:latin typeface="Cambria Math" panose="02040503050406030204" pitchFamily="18" charset="0"/>
                    </a:rPr>
                    <m:t>𝛼</m:t>
                  </m:r>
                </m:e>
                <m:sub>
                  <m:r>
                    <a:rPr lang="en-US" sz="1500" b="0" i="1" kern="1200">
                      <a:latin typeface="Cambria Math" panose="02040503050406030204" pitchFamily="18" charset="0"/>
                    </a:rPr>
                    <m:t>0</m:t>
                  </m:r>
                </m:sub>
              </m:sSub>
              <m:r>
                <a:rPr lang="en-US" sz="1500" b="0" i="1" kern="1200">
                  <a:latin typeface="Cambria Math" panose="02040503050406030204" pitchFamily="18" charset="0"/>
                </a:rPr>
                <m:t>+ </m:t>
              </m:r>
              <m:sSub>
                <m:sSubPr>
                  <m:ctrlPr>
                    <a:rPr lang="en-US" sz="1500" b="0" i="1" kern="1200">
                      <a:latin typeface="Cambria Math" panose="02040503050406030204" pitchFamily="18" charset="0"/>
                    </a:rPr>
                  </m:ctrlPr>
                </m:sSubPr>
                <m:e>
                  <m:r>
                    <a:rPr lang="en-US" sz="1500" b="0" i="1" kern="1200">
                      <a:latin typeface="Cambria Math" panose="02040503050406030204" pitchFamily="18" charset="0"/>
                    </a:rPr>
                    <m:t>𝛽</m:t>
                  </m:r>
                </m:e>
                <m:sub>
                  <m:r>
                    <a:rPr lang="en-US" sz="1500" b="0" i="1" kern="1200">
                      <a:latin typeface="Cambria Math" panose="02040503050406030204" pitchFamily="18" charset="0"/>
                    </a:rPr>
                    <m:t>0</m:t>
                  </m:r>
                </m:sub>
              </m:sSub>
              <m:sSub>
                <m:sSubPr>
                  <m:ctrlPr>
                    <a:rPr lang="en-US" sz="1500" b="0" i="1" kern="1200">
                      <a:latin typeface="Cambria Math" panose="02040503050406030204" pitchFamily="18" charset="0"/>
                    </a:rPr>
                  </m:ctrlPr>
                </m:sSubPr>
                <m:e>
                  <m:r>
                    <a:rPr lang="en-US" sz="1500" b="0" i="1" kern="1200">
                      <a:latin typeface="Cambria Math" panose="02040503050406030204" pitchFamily="18" charset="0"/>
                    </a:rPr>
                    <m:t>𝑥</m:t>
                  </m:r>
                </m:e>
                <m:sub>
                  <m:r>
                    <a:rPr lang="en-US" sz="1500" b="0" i="1" kern="1200">
                      <a:latin typeface="Cambria Math" panose="02040503050406030204" pitchFamily="18" charset="0"/>
                    </a:rPr>
                    <m:t>0</m:t>
                  </m:r>
                </m:sub>
              </m:sSub>
              <m:r>
                <a:rPr lang="en-US" sz="1500" b="0" i="1" kern="1200">
                  <a:latin typeface="Cambria Math" panose="02040503050406030204" pitchFamily="18" charset="0"/>
                </a:rPr>
                <m:t>+ </m:t>
              </m:r>
              <m:sSub>
                <m:sSubPr>
                  <m:ctrlPr>
                    <a:rPr lang="en-US" sz="1500" b="0" i="1" kern="1200">
                      <a:latin typeface="Cambria Math" panose="02040503050406030204" pitchFamily="18" charset="0"/>
                    </a:rPr>
                  </m:ctrlPr>
                </m:sSubPr>
                <m:e>
                  <m:r>
                    <a:rPr lang="en-US" sz="1500" b="0" i="1" kern="1200">
                      <a:latin typeface="Cambria Math" panose="02040503050406030204" pitchFamily="18" charset="0"/>
                    </a:rPr>
                    <m:t>𝛽</m:t>
                  </m:r>
                </m:e>
                <m:sub>
                  <m:r>
                    <a:rPr lang="en-US" sz="1500" b="0" i="1" kern="1200">
                      <a:latin typeface="Cambria Math" panose="02040503050406030204" pitchFamily="18" charset="0"/>
                    </a:rPr>
                    <m:t>1</m:t>
                  </m:r>
                </m:sub>
              </m:sSub>
              <m:sSub>
                <m:sSubPr>
                  <m:ctrlPr>
                    <a:rPr lang="en-US" sz="1500" b="0" i="1" kern="1200">
                      <a:latin typeface="Cambria Math" panose="02040503050406030204" pitchFamily="18" charset="0"/>
                    </a:rPr>
                  </m:ctrlPr>
                </m:sSubPr>
                <m:e>
                  <m:r>
                    <a:rPr lang="en-US" sz="1500" b="0" i="1" kern="1200">
                      <a:latin typeface="Cambria Math" panose="02040503050406030204" pitchFamily="18" charset="0"/>
                    </a:rPr>
                    <m:t>𝑥</m:t>
                  </m:r>
                </m:e>
                <m:sub>
                  <m:r>
                    <a:rPr lang="en-US" sz="1500" b="0" i="1" kern="1200">
                      <a:latin typeface="Cambria Math" panose="02040503050406030204" pitchFamily="18" charset="0"/>
                    </a:rPr>
                    <m:t>1</m:t>
                  </m:r>
                </m:sub>
              </m:sSub>
              <m:r>
                <a:rPr lang="en-US" sz="1500" b="0" i="1" kern="1200">
                  <a:latin typeface="Cambria Math" panose="02040503050406030204" pitchFamily="18" charset="0"/>
                </a:rPr>
                <m:t>+ …  + </m:t>
              </m:r>
              <m:sSub>
                <m:sSubPr>
                  <m:ctrlPr>
                    <a:rPr lang="en-US" sz="1500" b="0" i="1" kern="1200">
                      <a:latin typeface="Cambria Math" panose="02040503050406030204" pitchFamily="18" charset="0"/>
                    </a:rPr>
                  </m:ctrlPr>
                </m:sSubPr>
                <m:e>
                  <m:r>
                    <a:rPr lang="en-US" sz="1500" b="0" i="1" kern="1200">
                      <a:latin typeface="Cambria Math" panose="02040503050406030204" pitchFamily="18" charset="0"/>
                    </a:rPr>
                    <m:t>𝛽</m:t>
                  </m:r>
                </m:e>
                <m:sub>
                  <m:r>
                    <a:rPr lang="en-US" sz="1500" b="0" i="1" kern="1200">
                      <a:latin typeface="Cambria Math" panose="02040503050406030204" pitchFamily="18" charset="0"/>
                    </a:rPr>
                    <m:t>𝑛</m:t>
                  </m:r>
                </m:sub>
              </m:sSub>
              <m:sSub>
                <m:sSubPr>
                  <m:ctrlPr>
                    <a:rPr lang="en-US" sz="1500" b="0" i="1" kern="1200">
                      <a:latin typeface="Cambria Math" panose="02040503050406030204" pitchFamily="18" charset="0"/>
                    </a:rPr>
                  </m:ctrlPr>
                </m:sSubPr>
                <m:e>
                  <m:r>
                    <a:rPr lang="en-US" sz="1500" b="0" i="1" kern="1200">
                      <a:latin typeface="Cambria Math" panose="02040503050406030204" pitchFamily="18" charset="0"/>
                    </a:rPr>
                    <m:t>𝑥</m:t>
                  </m:r>
                </m:e>
                <m:sub>
                  <m:r>
                    <a:rPr lang="en-US" sz="1500" b="0" i="1" kern="1200">
                      <a:latin typeface="Cambria Math" panose="02040503050406030204" pitchFamily="18" charset="0"/>
                    </a:rPr>
                    <m:t>𝑛</m:t>
                  </m:r>
                </m:sub>
              </m:sSub>
            </m:oMath>
          </a14:m>
          <a:endParaRPr lang="en-US" sz="1500" kern="1200" dirty="0"/>
        </a:p>
        <a:p>
          <a:pPr marL="114300" lvl="1" indent="-114300" algn="l" defTabSz="666750">
            <a:lnSpc>
              <a:spcPct val="90000"/>
            </a:lnSpc>
            <a:spcBef>
              <a:spcPct val="0"/>
            </a:spcBef>
            <a:spcAft>
              <a:spcPct val="15000"/>
            </a:spcAft>
            <a:buChar char="•"/>
          </a:pPr>
          <a:r>
            <a:rPr lang="en-US" sz="1500" kern="1200" dirty="0"/>
            <a:t>Pros:</a:t>
          </a:r>
        </a:p>
        <a:p>
          <a:pPr marL="228600" lvl="2" indent="-114300" algn="l" defTabSz="666750">
            <a:lnSpc>
              <a:spcPct val="90000"/>
            </a:lnSpc>
            <a:spcBef>
              <a:spcPct val="0"/>
            </a:spcBef>
            <a:spcAft>
              <a:spcPct val="15000"/>
            </a:spcAft>
            <a:buChar char="•"/>
          </a:pPr>
          <a:r>
            <a:rPr lang="en-US" sz="1500" kern="1200" dirty="0"/>
            <a:t>Easy to implement and interpret</a:t>
          </a:r>
        </a:p>
        <a:p>
          <a:pPr marL="228600" lvl="2" indent="-114300" algn="l" defTabSz="666750">
            <a:lnSpc>
              <a:spcPct val="90000"/>
            </a:lnSpc>
            <a:spcBef>
              <a:spcPct val="0"/>
            </a:spcBef>
            <a:spcAft>
              <a:spcPct val="15000"/>
            </a:spcAft>
            <a:buChar char="•"/>
          </a:pPr>
          <a:r>
            <a:rPr lang="en-US" sz="1500" kern="1200" dirty="0"/>
            <a:t>Resistant to Overfitting</a:t>
          </a:r>
        </a:p>
        <a:p>
          <a:pPr marL="114300" lvl="1" indent="-114300" algn="l" defTabSz="666750">
            <a:lnSpc>
              <a:spcPct val="90000"/>
            </a:lnSpc>
            <a:spcBef>
              <a:spcPct val="0"/>
            </a:spcBef>
            <a:spcAft>
              <a:spcPct val="15000"/>
            </a:spcAft>
            <a:buChar char="•"/>
          </a:pPr>
          <a:r>
            <a:rPr lang="en-US" sz="1500" kern="1200" dirty="0"/>
            <a:t>Cons:</a:t>
          </a:r>
        </a:p>
        <a:p>
          <a:pPr marL="228600" lvl="2" indent="-114300" algn="l" defTabSz="666750">
            <a:lnSpc>
              <a:spcPct val="90000"/>
            </a:lnSpc>
            <a:spcBef>
              <a:spcPct val="0"/>
            </a:spcBef>
            <a:spcAft>
              <a:spcPct val="15000"/>
            </a:spcAft>
            <a:buChar char="•"/>
          </a:pPr>
          <a:r>
            <a:rPr lang="en-US" sz="1500" kern="1200" dirty="0"/>
            <a:t>Limited by linear functions</a:t>
          </a:r>
        </a:p>
      </dsp:txBody>
      <dsp:txXfrm>
        <a:off x="3903583" y="125714"/>
        <a:ext cx="8282463" cy="1819125"/>
      </dsp:txXfrm>
    </dsp:sp>
    <dsp:sp modelId="{839D87BE-39E8-488D-920D-9B374846C86B}">
      <dsp:nvSpPr>
        <dsp:cNvPr id="0" name=""/>
        <dsp:cNvSpPr/>
      </dsp:nvSpPr>
      <dsp:spPr>
        <a:xfrm>
          <a:off x="5953" y="2656648"/>
          <a:ext cx="3045023" cy="5011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38100" rIns="106680" bIns="38100" numCol="1" spcCol="1270" anchor="ctr" anchorCtr="0">
          <a:noAutofit/>
        </a:bodyPr>
        <a:lstStyle/>
        <a:p>
          <a:pPr marL="0" lvl="0" indent="0" algn="r" defTabSz="666750">
            <a:lnSpc>
              <a:spcPct val="90000"/>
            </a:lnSpc>
            <a:spcBef>
              <a:spcPct val="0"/>
            </a:spcBef>
            <a:spcAft>
              <a:spcPct val="35000"/>
            </a:spcAft>
            <a:buNone/>
          </a:pPr>
          <a:r>
            <a:rPr lang="en-US" sz="1500" b="1" kern="1200" dirty="0"/>
            <a:t>Generalized Additive Model (GAM)</a:t>
          </a:r>
        </a:p>
      </dsp:txBody>
      <dsp:txXfrm>
        <a:off x="5953" y="2656648"/>
        <a:ext cx="3045023" cy="501187"/>
      </dsp:txXfrm>
    </dsp:sp>
    <dsp:sp modelId="{600FAE44-1C67-4EE4-8BE6-FCEB3F49A446}">
      <dsp:nvSpPr>
        <dsp:cNvPr id="0" name=""/>
        <dsp:cNvSpPr/>
      </dsp:nvSpPr>
      <dsp:spPr>
        <a:xfrm>
          <a:off x="3050976" y="1998839"/>
          <a:ext cx="609004" cy="1816804"/>
        </a:xfrm>
        <a:prstGeom prst="leftBrace">
          <a:avLst>
            <a:gd name="adj1" fmla="val 35000"/>
            <a:gd name="adj2" fmla="val 50000"/>
          </a:avLst>
        </a:pr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A8CC0E-9511-4A7B-A830-69FDE206BF5A}">
      <dsp:nvSpPr>
        <dsp:cNvPr id="0" name=""/>
        <dsp:cNvSpPr/>
      </dsp:nvSpPr>
      <dsp:spPr>
        <a:xfrm>
          <a:off x="3903583" y="1998839"/>
          <a:ext cx="8282463" cy="1816804"/>
        </a:xfrm>
        <a:prstGeom prst="rect">
          <a:avLst/>
        </a:prstGeom>
        <a:solidFill>
          <a:schemeClr val="accent3">
            <a:hueOff val="1355300"/>
            <a:satOff val="50000"/>
            <a:lumOff val="-7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114300" lvl="1" indent="-114300" algn="l" defTabSz="666750">
            <a:lnSpc>
              <a:spcPct val="90000"/>
            </a:lnSpc>
            <a:spcBef>
              <a:spcPct val="0"/>
            </a:spcBef>
            <a:spcAft>
              <a:spcPct val="15000"/>
            </a:spcAft>
            <a:buChar char="•"/>
          </a:pPr>
          <a:r>
            <a:rPr lang="en-US" sz="1500" kern="1200" dirty="0"/>
            <a:t>Model Y as a </a:t>
          </a:r>
          <a:r>
            <a:rPr lang="en-US" sz="1500" b="1" kern="1200" dirty="0"/>
            <a:t>sum</a:t>
          </a:r>
          <a:r>
            <a:rPr lang="en-US" sz="1500" kern="1200" dirty="0"/>
            <a:t> of (possibly, but not necessarily) nonlinear terms</a:t>
          </a:r>
        </a:p>
        <a:p>
          <a:pPr marL="228600" lvl="2" indent="-114300" algn="l" defTabSz="666750">
            <a:lnSpc>
              <a:spcPct val="90000"/>
            </a:lnSpc>
            <a:spcBef>
              <a:spcPct val="0"/>
            </a:spcBef>
            <a:spcAft>
              <a:spcPct val="15000"/>
            </a:spcAft>
            <a:buChar char="•"/>
          </a:pPr>
          <a14:m xmlns:a14="http://schemas.microsoft.com/office/drawing/2010/main">
            <m:oMath xmlns:m="http://schemas.openxmlformats.org/officeDocument/2006/math">
              <m:r>
                <a:rPr lang="en-US" sz="1500" b="0" i="1" kern="1200" smtClean="0">
                  <a:latin typeface="Cambria Math" panose="02040503050406030204" pitchFamily="18" charset="0"/>
                </a:rPr>
                <m:t>𝑌</m:t>
              </m:r>
              <m:r>
                <a:rPr lang="en-US" sz="1500" b="0" i="1" kern="1200" smtClean="0">
                  <a:latin typeface="Cambria Math" panose="02040503050406030204" pitchFamily="18" charset="0"/>
                </a:rPr>
                <m:t>= </m:t>
              </m:r>
              <m:sSub>
                <m:sSubPr>
                  <m:ctrlPr>
                    <a:rPr lang="en-US" sz="1500" b="0" i="1" kern="1200">
                      <a:latin typeface="Cambria Math" panose="02040503050406030204" pitchFamily="18" charset="0"/>
                    </a:rPr>
                  </m:ctrlPr>
                </m:sSubPr>
                <m:e>
                  <m:r>
                    <a:rPr lang="en-US" sz="1500" b="0" i="1" kern="1200">
                      <a:latin typeface="Cambria Math" panose="02040503050406030204" pitchFamily="18" charset="0"/>
                    </a:rPr>
                    <m:t>𝛼</m:t>
                  </m:r>
                </m:e>
                <m:sub>
                  <m:r>
                    <a:rPr lang="en-US" sz="1500" b="0" i="1" kern="1200">
                      <a:latin typeface="Cambria Math" panose="02040503050406030204" pitchFamily="18" charset="0"/>
                    </a:rPr>
                    <m:t>0</m:t>
                  </m:r>
                </m:sub>
              </m:sSub>
              <m:r>
                <a:rPr lang="en-US" sz="1500" b="0" i="1" kern="1200">
                  <a:latin typeface="Cambria Math" panose="02040503050406030204" pitchFamily="18" charset="0"/>
                </a:rPr>
                <m:t>+ </m:t>
              </m:r>
              <m:sSub>
                <m:sSubPr>
                  <m:ctrlPr>
                    <a:rPr lang="en-US" sz="1500" b="0" i="1" kern="1200">
                      <a:latin typeface="Cambria Math" panose="02040503050406030204" pitchFamily="18" charset="0"/>
                    </a:rPr>
                  </m:ctrlPr>
                </m:sSubPr>
                <m:e>
                  <m:r>
                    <a:rPr lang="en-US" sz="1500" b="0" i="1" kern="1200">
                      <a:latin typeface="Cambria Math" panose="02040503050406030204" pitchFamily="18" charset="0"/>
                    </a:rPr>
                    <m:t>𝑓</m:t>
                  </m:r>
                </m:e>
                <m:sub>
                  <m:r>
                    <a:rPr lang="en-US" sz="1500" b="0" i="1" kern="1200">
                      <a:latin typeface="Cambria Math" panose="02040503050406030204" pitchFamily="18" charset="0"/>
                    </a:rPr>
                    <m:t>0</m:t>
                  </m:r>
                </m:sub>
              </m:sSub>
              <m:r>
                <a:rPr lang="en-US" sz="1500" b="0" i="1" kern="1200">
                  <a:latin typeface="Cambria Math" panose="02040503050406030204" pitchFamily="18" charset="0"/>
                </a:rPr>
                <m:t>(</m:t>
              </m:r>
              <m:sSub>
                <m:sSubPr>
                  <m:ctrlPr>
                    <a:rPr lang="en-US" sz="1500" b="0" i="1" kern="1200">
                      <a:latin typeface="Cambria Math" panose="02040503050406030204" pitchFamily="18" charset="0"/>
                    </a:rPr>
                  </m:ctrlPr>
                </m:sSubPr>
                <m:e>
                  <m:r>
                    <a:rPr lang="en-US" sz="1500" b="0" i="1" kern="1200">
                      <a:latin typeface="Cambria Math" panose="02040503050406030204" pitchFamily="18" charset="0"/>
                    </a:rPr>
                    <m:t>𝑥</m:t>
                  </m:r>
                </m:e>
                <m:sub>
                  <m:r>
                    <a:rPr lang="en-US" sz="1500" b="0" i="1" kern="1200">
                      <a:latin typeface="Cambria Math" panose="02040503050406030204" pitchFamily="18" charset="0"/>
                    </a:rPr>
                    <m:t>0</m:t>
                  </m:r>
                </m:sub>
              </m:sSub>
              <m:r>
                <a:rPr lang="en-US" sz="1500" b="0" i="1" kern="1200">
                  <a:latin typeface="Cambria Math" panose="02040503050406030204" pitchFamily="18" charset="0"/>
                </a:rPr>
                <m:t>)+ </m:t>
              </m:r>
              <m:sSub>
                <m:sSubPr>
                  <m:ctrlPr>
                    <a:rPr lang="en-US" sz="1500" b="0" i="1" kern="1200">
                      <a:latin typeface="Cambria Math" panose="02040503050406030204" pitchFamily="18" charset="0"/>
                    </a:rPr>
                  </m:ctrlPr>
                </m:sSubPr>
                <m:e>
                  <m:r>
                    <a:rPr lang="en-US" sz="1500" b="0" i="1" kern="1200">
                      <a:latin typeface="Cambria Math" panose="02040503050406030204" pitchFamily="18" charset="0"/>
                    </a:rPr>
                    <m:t>𝑓</m:t>
                  </m:r>
                </m:e>
                <m:sub>
                  <m:r>
                    <a:rPr lang="en-US" sz="1500" b="0" i="1" kern="1200">
                      <a:latin typeface="Cambria Math" panose="02040503050406030204" pitchFamily="18" charset="0"/>
                    </a:rPr>
                    <m:t>1</m:t>
                  </m:r>
                </m:sub>
              </m:sSub>
              <m:r>
                <a:rPr lang="en-US" sz="1500" b="0" i="1" kern="1200">
                  <a:latin typeface="Cambria Math" panose="02040503050406030204" pitchFamily="18" charset="0"/>
                </a:rPr>
                <m:t>(</m:t>
              </m:r>
              <m:sSub>
                <m:sSubPr>
                  <m:ctrlPr>
                    <a:rPr lang="en-US" sz="1500" b="0" i="1" kern="1200">
                      <a:latin typeface="Cambria Math" panose="02040503050406030204" pitchFamily="18" charset="0"/>
                    </a:rPr>
                  </m:ctrlPr>
                </m:sSubPr>
                <m:e>
                  <m:r>
                    <a:rPr lang="en-US" sz="1500" b="0" i="1" kern="1200">
                      <a:latin typeface="Cambria Math" panose="02040503050406030204" pitchFamily="18" charset="0"/>
                    </a:rPr>
                    <m:t>𝑥</m:t>
                  </m:r>
                </m:e>
                <m:sub>
                  <m:r>
                    <a:rPr lang="en-US" sz="1500" b="0" i="1" kern="1200">
                      <a:latin typeface="Cambria Math" panose="02040503050406030204" pitchFamily="18" charset="0"/>
                    </a:rPr>
                    <m:t>1</m:t>
                  </m:r>
                </m:sub>
              </m:sSub>
              <m:r>
                <a:rPr lang="en-US" sz="1500" b="0" i="1" kern="1200">
                  <a:latin typeface="Cambria Math" panose="02040503050406030204" pitchFamily="18" charset="0"/>
                </a:rPr>
                <m:t>)+ … + </m:t>
              </m:r>
              <m:sSub>
                <m:sSubPr>
                  <m:ctrlPr>
                    <a:rPr lang="en-US" sz="1500" b="0" i="1" kern="1200">
                      <a:latin typeface="Cambria Math" panose="02040503050406030204" pitchFamily="18" charset="0"/>
                    </a:rPr>
                  </m:ctrlPr>
                </m:sSubPr>
                <m:e>
                  <m:r>
                    <a:rPr lang="en-US" sz="1500" b="0" i="1" kern="1200">
                      <a:latin typeface="Cambria Math" panose="02040503050406030204" pitchFamily="18" charset="0"/>
                    </a:rPr>
                    <m:t>𝑓</m:t>
                  </m:r>
                </m:e>
                <m:sub>
                  <m:r>
                    <a:rPr lang="en-US" sz="1500" b="0" i="1" kern="1200">
                      <a:latin typeface="Cambria Math" panose="02040503050406030204" pitchFamily="18" charset="0"/>
                    </a:rPr>
                    <m:t>𝑛</m:t>
                  </m:r>
                </m:sub>
              </m:sSub>
              <m:r>
                <a:rPr lang="en-US" sz="1500" b="0" i="1" kern="1200">
                  <a:latin typeface="Cambria Math" panose="02040503050406030204" pitchFamily="18" charset="0"/>
                </a:rPr>
                <m:t>(</m:t>
              </m:r>
              <m:sSub>
                <m:sSubPr>
                  <m:ctrlPr>
                    <a:rPr lang="en-US" sz="1500" b="0" i="1" kern="1200">
                      <a:latin typeface="Cambria Math" panose="02040503050406030204" pitchFamily="18" charset="0"/>
                    </a:rPr>
                  </m:ctrlPr>
                </m:sSubPr>
                <m:e>
                  <m:r>
                    <a:rPr lang="en-US" sz="1500" b="0" i="1" kern="1200">
                      <a:latin typeface="Cambria Math" panose="02040503050406030204" pitchFamily="18" charset="0"/>
                    </a:rPr>
                    <m:t>𝑥</m:t>
                  </m:r>
                </m:e>
                <m:sub>
                  <m:r>
                    <a:rPr lang="en-US" sz="1500" b="0" i="1" kern="1200">
                      <a:latin typeface="Cambria Math" panose="02040503050406030204" pitchFamily="18" charset="0"/>
                    </a:rPr>
                    <m:t>𝑛</m:t>
                  </m:r>
                </m:sub>
              </m:sSub>
              <m:r>
                <a:rPr lang="en-US" sz="1500" b="0" i="1" kern="1200">
                  <a:latin typeface="Cambria Math" panose="02040503050406030204" pitchFamily="18" charset="0"/>
                </a:rPr>
                <m:t>)</m:t>
              </m:r>
            </m:oMath>
          </a14:m>
          <a:endParaRPr lang="en-US" sz="1500" kern="1200" dirty="0"/>
        </a:p>
        <a:p>
          <a:pPr marL="114300" lvl="1" indent="-114300" algn="l" defTabSz="666750">
            <a:lnSpc>
              <a:spcPct val="90000"/>
            </a:lnSpc>
            <a:spcBef>
              <a:spcPct val="0"/>
            </a:spcBef>
            <a:spcAft>
              <a:spcPct val="15000"/>
            </a:spcAft>
            <a:buChar char="•"/>
          </a:pPr>
          <a:r>
            <a:rPr lang="en-US" sz="1500" kern="1200" dirty="0"/>
            <a:t>Pros:</a:t>
          </a:r>
        </a:p>
        <a:p>
          <a:pPr marL="228600" lvl="2" indent="-114300" algn="l" defTabSz="666750">
            <a:lnSpc>
              <a:spcPct val="90000"/>
            </a:lnSpc>
            <a:spcBef>
              <a:spcPct val="0"/>
            </a:spcBef>
            <a:spcAft>
              <a:spcPct val="15000"/>
            </a:spcAft>
            <a:buChar char="•"/>
          </a:pPr>
          <a:r>
            <a:rPr lang="en-US" sz="1500" kern="1200" dirty="0"/>
            <a:t>Includes nonlinear interactions</a:t>
          </a:r>
        </a:p>
        <a:p>
          <a:pPr marL="228600" lvl="2" indent="-114300" algn="l" defTabSz="666750">
            <a:lnSpc>
              <a:spcPct val="90000"/>
            </a:lnSpc>
            <a:spcBef>
              <a:spcPct val="0"/>
            </a:spcBef>
            <a:spcAft>
              <a:spcPct val="15000"/>
            </a:spcAft>
            <a:buChar char="•"/>
          </a:pPr>
          <a:r>
            <a:rPr lang="en-US" sz="1500" kern="1200" dirty="0"/>
            <a:t>Easy to interpret because of sums</a:t>
          </a:r>
        </a:p>
        <a:p>
          <a:pPr marL="114300" lvl="1" indent="-114300" algn="l" defTabSz="666750">
            <a:lnSpc>
              <a:spcPct val="90000"/>
            </a:lnSpc>
            <a:spcBef>
              <a:spcPct val="0"/>
            </a:spcBef>
            <a:spcAft>
              <a:spcPct val="15000"/>
            </a:spcAft>
            <a:buChar char="•"/>
          </a:pPr>
          <a:r>
            <a:rPr lang="en-US" sz="1500" kern="1200" dirty="0"/>
            <a:t>Cons:</a:t>
          </a:r>
        </a:p>
        <a:p>
          <a:pPr marL="228600" lvl="2" indent="-114300" algn="l" defTabSz="666750">
            <a:lnSpc>
              <a:spcPct val="90000"/>
            </a:lnSpc>
            <a:spcBef>
              <a:spcPct val="0"/>
            </a:spcBef>
            <a:spcAft>
              <a:spcPct val="15000"/>
            </a:spcAft>
            <a:buChar char="•"/>
          </a:pPr>
          <a:r>
            <a:rPr lang="en-US" sz="1500" kern="1200" dirty="0"/>
            <a:t>Can require significant model tuning based on subject matter experience</a:t>
          </a:r>
        </a:p>
      </dsp:txBody>
      <dsp:txXfrm>
        <a:off x="3903583" y="1998839"/>
        <a:ext cx="8282463" cy="1816804"/>
      </dsp:txXfrm>
    </dsp:sp>
    <dsp:sp modelId="{1C2EA275-4019-489F-9450-5060925646E3}">
      <dsp:nvSpPr>
        <dsp:cNvPr id="0" name=""/>
        <dsp:cNvSpPr/>
      </dsp:nvSpPr>
      <dsp:spPr>
        <a:xfrm>
          <a:off x="5953" y="4630706"/>
          <a:ext cx="3045023" cy="29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38100" rIns="106680" bIns="38100" numCol="1" spcCol="1270" anchor="ctr" anchorCtr="0">
          <a:noAutofit/>
        </a:bodyPr>
        <a:lstStyle/>
        <a:p>
          <a:pPr marL="0" lvl="0" indent="0" algn="r" defTabSz="666750">
            <a:lnSpc>
              <a:spcPct val="90000"/>
            </a:lnSpc>
            <a:spcBef>
              <a:spcPct val="0"/>
            </a:spcBef>
            <a:spcAft>
              <a:spcPct val="35000"/>
            </a:spcAft>
            <a:buNone/>
          </a:pPr>
          <a:r>
            <a:rPr lang="en-US" sz="1500" b="1" kern="1200" dirty="0"/>
            <a:t>Random Forest Regression (RFR)</a:t>
          </a:r>
        </a:p>
      </dsp:txBody>
      <dsp:txXfrm>
        <a:off x="5953" y="4630706"/>
        <a:ext cx="3045023" cy="297000"/>
      </dsp:txXfrm>
    </dsp:sp>
    <dsp:sp modelId="{7E123061-7B33-40C7-8DE0-B632D0A30E8A}">
      <dsp:nvSpPr>
        <dsp:cNvPr id="0" name=""/>
        <dsp:cNvSpPr/>
      </dsp:nvSpPr>
      <dsp:spPr>
        <a:xfrm>
          <a:off x="3050976" y="3869644"/>
          <a:ext cx="609004" cy="1819125"/>
        </a:xfrm>
        <a:prstGeom prst="leftBrace">
          <a:avLst>
            <a:gd name="adj1" fmla="val 35000"/>
            <a:gd name="adj2" fmla="val 50000"/>
          </a:avLst>
        </a:pr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556C8C-3E5D-4079-ADC7-885C44F09A1A}">
      <dsp:nvSpPr>
        <dsp:cNvPr id="0" name=""/>
        <dsp:cNvSpPr/>
      </dsp:nvSpPr>
      <dsp:spPr>
        <a:xfrm>
          <a:off x="3903583" y="3869644"/>
          <a:ext cx="8282463" cy="1819125"/>
        </a:xfrm>
        <a:prstGeom prst="rect">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114300" lvl="1" indent="-114300" algn="l" defTabSz="666750">
            <a:lnSpc>
              <a:spcPct val="90000"/>
            </a:lnSpc>
            <a:spcBef>
              <a:spcPct val="0"/>
            </a:spcBef>
            <a:spcAft>
              <a:spcPct val="15000"/>
            </a:spcAft>
            <a:buChar char="•"/>
          </a:pPr>
          <a:r>
            <a:rPr lang="en-US" sz="1500" kern="1200" dirty="0"/>
            <a:t>Machine learning model based on many decision trees (i.e., “Forest” )</a:t>
          </a:r>
        </a:p>
        <a:p>
          <a:pPr marL="228600" lvl="2" indent="-114300" algn="l" defTabSz="666750">
            <a:lnSpc>
              <a:spcPct val="90000"/>
            </a:lnSpc>
            <a:spcBef>
              <a:spcPct val="0"/>
            </a:spcBef>
            <a:spcAft>
              <a:spcPct val="15000"/>
            </a:spcAft>
            <a:buChar char="•"/>
          </a:pPr>
          <a14:m xmlns:a14="http://schemas.microsoft.com/office/drawing/2010/main">
            <m:oMath xmlns:m="http://schemas.openxmlformats.org/officeDocument/2006/math">
              <m:r>
                <a:rPr lang="en-US" sz="1500" i="1" kern="1200" smtClean="0">
                  <a:latin typeface="Cambria Math" panose="02040503050406030204" pitchFamily="18" charset="0"/>
                </a:rPr>
                <m:t>𝑌</m:t>
              </m:r>
              <m:r>
                <a:rPr lang="en-US" sz="1500" i="1" kern="1200" smtClean="0">
                  <a:latin typeface="Cambria Math" panose="02040503050406030204" pitchFamily="18" charset="0"/>
                </a:rPr>
                <m:t>=</m:t>
              </m:r>
              <m:r>
                <a:rPr lang="en-US" sz="1500" i="1" kern="1200" smtClean="0">
                  <a:latin typeface="Cambria Math" panose="02040503050406030204" pitchFamily="18" charset="0"/>
                </a:rPr>
                <m:t>𝐹</m:t>
              </m:r>
              <m:d>
                <m:dPr>
                  <m:ctrlPr>
                    <a:rPr lang="en-US" sz="1500" i="1" kern="1200">
                      <a:latin typeface="Cambria Math" panose="02040503050406030204" pitchFamily="18" charset="0"/>
                    </a:rPr>
                  </m:ctrlPr>
                </m:dPr>
                <m:e>
                  <m:r>
                    <a:rPr lang="en-US" sz="1500" i="1" kern="1200">
                      <a:latin typeface="Cambria Math" panose="02040503050406030204" pitchFamily="18" charset="0"/>
                    </a:rPr>
                    <m:t>𝑋</m:t>
                  </m:r>
                </m:e>
              </m:d>
              <m:r>
                <a:rPr lang="en-US" sz="1500" i="1" kern="1200">
                  <a:latin typeface="Cambria Math" panose="02040503050406030204" pitchFamily="18" charset="0"/>
                </a:rPr>
                <m:t>=</m:t>
              </m:r>
              <m:r>
                <a:rPr lang="en-US" sz="1500" i="1" kern="1200">
                  <a:latin typeface="Cambria Math" panose="02040503050406030204" pitchFamily="18" charset="0"/>
                </a:rPr>
                <m:t>𝐹</m:t>
              </m:r>
              <m:d>
                <m:dPr>
                  <m:ctrlPr>
                    <a:rPr lang="en-US" sz="1500" i="1" kern="1200">
                      <a:latin typeface="Cambria Math" panose="02040503050406030204" pitchFamily="18" charset="0"/>
                    </a:rPr>
                  </m:ctrlPr>
                </m:dPr>
                <m:e>
                  <m:sSub>
                    <m:sSubPr>
                      <m:ctrlPr>
                        <a:rPr lang="en-US" sz="1500" i="1" kern="1200">
                          <a:latin typeface="Cambria Math" panose="02040503050406030204" pitchFamily="18" charset="0"/>
                        </a:rPr>
                      </m:ctrlPr>
                    </m:sSubPr>
                    <m:e>
                      <m:r>
                        <a:rPr lang="en-US" sz="1500" i="1" kern="1200">
                          <a:latin typeface="Cambria Math" panose="02040503050406030204" pitchFamily="18" charset="0"/>
                        </a:rPr>
                        <m:t>𝑥</m:t>
                      </m:r>
                    </m:e>
                    <m:sub>
                      <m:r>
                        <a:rPr lang="en-US" sz="1500" i="1" kern="1200">
                          <a:latin typeface="Cambria Math" panose="02040503050406030204" pitchFamily="18" charset="0"/>
                        </a:rPr>
                        <m:t>0</m:t>
                      </m:r>
                    </m:sub>
                  </m:sSub>
                  <m:r>
                    <a:rPr lang="en-US" sz="1500" i="1" kern="1200">
                      <a:latin typeface="Cambria Math" panose="02040503050406030204" pitchFamily="18" charset="0"/>
                    </a:rPr>
                    <m:t>,</m:t>
                  </m:r>
                  <m:sSub>
                    <m:sSubPr>
                      <m:ctrlPr>
                        <a:rPr lang="en-US" sz="1500" i="1" kern="1200">
                          <a:latin typeface="Cambria Math" panose="02040503050406030204" pitchFamily="18" charset="0"/>
                        </a:rPr>
                      </m:ctrlPr>
                    </m:sSubPr>
                    <m:e>
                      <m:r>
                        <a:rPr lang="en-US" sz="1500" i="1" kern="1200">
                          <a:latin typeface="Cambria Math" panose="02040503050406030204" pitchFamily="18" charset="0"/>
                        </a:rPr>
                        <m:t>𝑥</m:t>
                      </m:r>
                    </m:e>
                    <m:sub>
                      <m:r>
                        <a:rPr lang="en-US" sz="1500" i="1" kern="1200">
                          <a:latin typeface="Cambria Math" panose="02040503050406030204" pitchFamily="18" charset="0"/>
                        </a:rPr>
                        <m:t>1</m:t>
                      </m:r>
                    </m:sub>
                  </m:sSub>
                  <m:r>
                    <a:rPr lang="en-US" sz="1500" i="1" kern="1200">
                      <a:latin typeface="Cambria Math" panose="02040503050406030204" pitchFamily="18" charset="0"/>
                    </a:rPr>
                    <m:t>,…,</m:t>
                  </m:r>
                  <m:sSub>
                    <m:sSubPr>
                      <m:ctrlPr>
                        <a:rPr lang="en-US" sz="1500" i="1" kern="1200">
                          <a:latin typeface="Cambria Math" panose="02040503050406030204" pitchFamily="18" charset="0"/>
                        </a:rPr>
                      </m:ctrlPr>
                    </m:sSubPr>
                    <m:e>
                      <m:r>
                        <a:rPr lang="en-US" sz="1500" i="1" kern="1200">
                          <a:latin typeface="Cambria Math" panose="02040503050406030204" pitchFamily="18" charset="0"/>
                        </a:rPr>
                        <m:t>𝑥</m:t>
                      </m:r>
                    </m:e>
                    <m:sub>
                      <m:r>
                        <a:rPr lang="en-US" sz="1500" i="1" kern="1200">
                          <a:latin typeface="Cambria Math" panose="02040503050406030204" pitchFamily="18" charset="0"/>
                        </a:rPr>
                        <m:t>𝑛</m:t>
                      </m:r>
                    </m:sub>
                  </m:sSub>
                </m:e>
              </m:d>
            </m:oMath>
          </a14:m>
          <a:endParaRPr lang="en-US" sz="1500" kern="1200" dirty="0"/>
        </a:p>
        <a:p>
          <a:pPr marL="114300" lvl="1" indent="-114300" algn="l" defTabSz="666750">
            <a:lnSpc>
              <a:spcPct val="90000"/>
            </a:lnSpc>
            <a:spcBef>
              <a:spcPct val="0"/>
            </a:spcBef>
            <a:spcAft>
              <a:spcPct val="15000"/>
            </a:spcAft>
            <a:buChar char="•"/>
          </a:pPr>
          <a:r>
            <a:rPr lang="en-US" sz="1500" kern="1200" dirty="0"/>
            <a:t>Pros:</a:t>
          </a:r>
        </a:p>
        <a:p>
          <a:pPr marL="228600" lvl="2" indent="-114300" algn="l" defTabSz="666750">
            <a:lnSpc>
              <a:spcPct val="90000"/>
            </a:lnSpc>
            <a:spcBef>
              <a:spcPct val="0"/>
            </a:spcBef>
            <a:spcAft>
              <a:spcPct val="15000"/>
            </a:spcAft>
            <a:buChar char="•"/>
          </a:pPr>
          <a:r>
            <a:rPr lang="en-US" sz="1500" kern="1200" dirty="0"/>
            <a:t>Includes nonlinear interactions</a:t>
          </a:r>
        </a:p>
        <a:p>
          <a:pPr marL="114300" lvl="1" indent="-114300" algn="l" defTabSz="666750">
            <a:lnSpc>
              <a:spcPct val="90000"/>
            </a:lnSpc>
            <a:spcBef>
              <a:spcPct val="0"/>
            </a:spcBef>
            <a:spcAft>
              <a:spcPct val="15000"/>
            </a:spcAft>
            <a:buChar char="•"/>
          </a:pPr>
          <a:r>
            <a:rPr lang="en-US" sz="1500" kern="1200" dirty="0"/>
            <a:t>Cons:</a:t>
          </a:r>
        </a:p>
        <a:p>
          <a:pPr marL="228600" lvl="2" indent="-114300" algn="l" defTabSz="666750">
            <a:lnSpc>
              <a:spcPct val="90000"/>
            </a:lnSpc>
            <a:spcBef>
              <a:spcPct val="0"/>
            </a:spcBef>
            <a:spcAft>
              <a:spcPct val="15000"/>
            </a:spcAft>
            <a:buChar char="•"/>
          </a:pPr>
          <a:r>
            <a:rPr lang="en-US" sz="1500" kern="1200" dirty="0"/>
            <a:t>Easy to overfit</a:t>
          </a:r>
        </a:p>
        <a:p>
          <a:pPr marL="228600" lvl="2" indent="-114300" algn="l" defTabSz="666750">
            <a:lnSpc>
              <a:spcPct val="90000"/>
            </a:lnSpc>
            <a:spcBef>
              <a:spcPct val="0"/>
            </a:spcBef>
            <a:spcAft>
              <a:spcPct val="15000"/>
            </a:spcAft>
            <a:buChar char="•"/>
          </a:pPr>
          <a:r>
            <a:rPr lang="en-US" sz="1500" kern="1200" dirty="0"/>
            <a:t>Can be difficult to interpret</a:t>
          </a:r>
        </a:p>
      </dsp:txBody>
      <dsp:txXfrm>
        <a:off x="3903583" y="3869644"/>
        <a:ext cx="8282463" cy="1819125"/>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40.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1-16T16:53:04.864"/>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1,'7339'0,"-7312"1,53 10,-53-6,51 2,75-9,117 4,-200 10,-50-8,1 0,32 0,41-4,-74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1-16T16:53:10.74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1,'11454'0,"-11425"1,49 10,-49-6,47 1,2428-4,-1198-4,434 2,-1720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1-16T16:53:13.21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1950 26,'-1247'0,"1220"-2,-53-9,53 6,-51-2,-392 8,450-1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1-16T16:53:24.190"/>
    </inkml:context>
    <inkml:brush xml:id="br0">
      <inkml:brushProperty name="width" value="0.3" units="cm"/>
      <inkml:brushProperty name="height" value="0.6" units="cm"/>
      <inkml:brushProperty name="color" value="#FF8517"/>
      <inkml:brushProperty name="tip" value="rectangle"/>
      <inkml:brushProperty name="rasterOp" value="maskPen"/>
      <inkml:brushProperty name="ignorePressure" value="1"/>
    </inkml:brush>
  </inkml:definitions>
  <inkml:trace contextRef="#ctx0" brushRef="#br0">0 0,'4634'0,"-4614"0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1-16T16:53:28.912"/>
    </inkml:context>
    <inkml:brush xml:id="br0">
      <inkml:brushProperty name="width" value="0.3" units="cm"/>
      <inkml:brushProperty name="height" value="0.6" units="cm"/>
      <inkml:brushProperty name="color" value="#FF8517"/>
      <inkml:brushProperty name="tip" value="rectangle"/>
      <inkml:brushProperty name="rasterOp" value="maskPen"/>
      <inkml:brushProperty name="ignorePressure" value="1"/>
    </inkml:brush>
  </inkml:definitions>
  <inkml:trace contextRef="#ctx0" brushRef="#br0">1 1,'19608'0,"-19598"0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1-16T16:53:33.227"/>
    </inkml:context>
    <inkml:brush xml:id="br0">
      <inkml:brushProperty name="width" value="0.3" units="cm"/>
      <inkml:brushProperty name="height" value="0.6" units="cm"/>
      <inkml:brushProperty name="color" value="#FF8517"/>
      <inkml:brushProperty name="tip" value="rectangle"/>
      <inkml:brushProperty name="rasterOp" value="maskPen"/>
      <inkml:brushProperty name="ignorePressure" value="1"/>
    </inkml:brush>
  </inkml:definitions>
  <inkml:trace contextRef="#ctx0" brushRef="#br0">0 144,'0'-1,"1"0,-1 0,0 0,1 0,-1 1,1-1,-1 0,1 0,0 0,-1 0,1 1,0-1,0 0,-1 1,1-1,0 0,0 1,0-1,0 1,0 0,0-1,-1 1,1 0,0-1,2 1,33-8,-24 6,37-11,0 2,1 2,93-3,-112 11,53-9,21-2,118-5,-158 11,118 7,20-2,-123-10,-53 6,53-3,2666 6,-1310 5,446-3,-1848 1,52 10,-51-5,50 1,2750-6,-1352-3,5239 2,-6731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1-16T16:53:36.892"/>
    </inkml:context>
    <inkml:brush xml:id="br0">
      <inkml:brushProperty name="width" value="0.3" units="cm"/>
      <inkml:brushProperty name="height" value="0.6" units="cm"/>
      <inkml:brushProperty name="color" value="#FF8517"/>
      <inkml:brushProperty name="tip" value="rectangle"/>
      <inkml:brushProperty name="rasterOp" value="maskPen"/>
      <inkml:brushProperty name="ignorePressure" value="1"/>
    </inkml:brush>
  </inkml:definitions>
  <inkml:trace contextRef="#ctx0" brushRef="#br0">0 145,'90'-4,"95"-17,-97 9,104 0,-38 13,227-28,-215 11,295 10,-252 8,4451-2,-4638-1,0-1,28-6,-28 3,1 2,26-1,563 5,-595-2,1-1,31-8,31-2,624 10,-344 5,3797-3,-4137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1-16T16:53:42.884"/>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 1,'5834'0,"-5814"0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1-16T16:53:46.427"/>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1,'2505'0,"-2347"12,-1-1,1461-10,-742-2,-840 2,52 10,26 1,881-10,-485-4,644 2,-1124 1,50 10,-50-6,50 2,658-7,-708 1,49 9,-48-5,46 2,-23-7,98 14,-75-6,1-2,120-8,-62-1,7282 3,-7391-1,53-10,-53 6,51-3,58-3,10 0,112 12,-238-1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554279-3699-4F9D-A5A9-63A3BE72E2DC}" type="datetimeFigureOut">
              <a:rPr lang="en-US" smtClean="0"/>
              <a:t>10/8/2024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69F9B6-436F-432E-BF20-F33107B44A5A}" type="slidenum">
              <a:rPr lang="en-US" smtClean="0"/>
              <a:t>‹#›</a:t>
            </a:fld>
            <a:endParaRPr lang="en-US"/>
          </a:p>
        </p:txBody>
      </p:sp>
    </p:spTree>
    <p:extLst>
      <p:ext uri="{BB962C8B-B14F-4D97-AF65-F5344CB8AC3E}">
        <p14:creationId xmlns:p14="http://schemas.microsoft.com/office/powerpoint/2010/main" val="32665818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6B5AA-BCAC-7050-4032-911764ED2B0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6BCBABF-818A-5A2C-64ED-8676D7B4A5A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419D685-26E0-B8CE-5CAF-9A4EB28435CB}"/>
              </a:ext>
            </a:extLst>
          </p:cNvPr>
          <p:cNvSpPr>
            <a:spLocks noGrp="1"/>
          </p:cNvSpPr>
          <p:nvPr>
            <p:ph type="dt" sz="half" idx="10"/>
          </p:nvPr>
        </p:nvSpPr>
        <p:spPr/>
        <p:txBody>
          <a:bodyPr/>
          <a:lstStyle/>
          <a:p>
            <a:fld id="{38B53E67-7A49-4706-88A7-67529BDEA1D7}" type="datetime1">
              <a:rPr lang="en-US" smtClean="0"/>
              <a:t>10/8/2024</a:t>
            </a:fld>
            <a:endParaRPr lang="en-US"/>
          </a:p>
        </p:txBody>
      </p:sp>
      <p:sp>
        <p:nvSpPr>
          <p:cNvPr id="5" name="Footer Placeholder 4">
            <a:extLst>
              <a:ext uri="{FF2B5EF4-FFF2-40B4-BE49-F238E27FC236}">
                <a16:creationId xmlns:a16="http://schemas.microsoft.com/office/drawing/2014/main" id="{233FFF5F-2713-3290-ED5A-612100F03423}"/>
              </a:ext>
            </a:extLst>
          </p:cNvPr>
          <p:cNvSpPr>
            <a:spLocks noGrp="1"/>
          </p:cNvSpPr>
          <p:nvPr>
            <p:ph type="ftr" sz="quarter" idx="11"/>
          </p:nvPr>
        </p:nvSpPr>
        <p:spPr/>
        <p:txBody>
          <a:bodyPr/>
          <a:lstStyle/>
          <a:p>
            <a:r>
              <a:rPr lang="en-US"/>
              <a:t>INTERNAL EPA USE ONLY</a:t>
            </a:r>
          </a:p>
        </p:txBody>
      </p:sp>
      <p:sp>
        <p:nvSpPr>
          <p:cNvPr id="6" name="Slide Number Placeholder 5">
            <a:extLst>
              <a:ext uri="{FF2B5EF4-FFF2-40B4-BE49-F238E27FC236}">
                <a16:creationId xmlns:a16="http://schemas.microsoft.com/office/drawing/2014/main" id="{8A9864F9-BB0F-80D0-50A2-B7039A9B1A53}"/>
              </a:ext>
            </a:extLst>
          </p:cNvPr>
          <p:cNvSpPr>
            <a:spLocks noGrp="1"/>
          </p:cNvSpPr>
          <p:nvPr>
            <p:ph type="sldNum" sz="quarter" idx="12"/>
          </p:nvPr>
        </p:nvSpPr>
        <p:spPr/>
        <p:txBody>
          <a:bodyPr/>
          <a:lstStyle/>
          <a:p>
            <a:fld id="{5915A913-DF91-4D6F-A92A-0B388DFBEDAB}" type="slidenum">
              <a:rPr lang="en-US" smtClean="0"/>
              <a:t>‹#›</a:t>
            </a:fld>
            <a:endParaRPr lang="en-US"/>
          </a:p>
        </p:txBody>
      </p:sp>
    </p:spTree>
    <p:extLst>
      <p:ext uri="{BB962C8B-B14F-4D97-AF65-F5344CB8AC3E}">
        <p14:creationId xmlns:p14="http://schemas.microsoft.com/office/powerpoint/2010/main" val="37462321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B2AE0-1DA5-7948-F795-B91C96586B9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EA9D48E-0FF6-4606-9F1E-7ECDBCCC120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BBAC3A-CAD0-4B8E-FACA-31D529C55179}"/>
              </a:ext>
            </a:extLst>
          </p:cNvPr>
          <p:cNvSpPr>
            <a:spLocks noGrp="1"/>
          </p:cNvSpPr>
          <p:nvPr>
            <p:ph type="dt" sz="half" idx="10"/>
          </p:nvPr>
        </p:nvSpPr>
        <p:spPr/>
        <p:txBody>
          <a:bodyPr/>
          <a:lstStyle/>
          <a:p>
            <a:fld id="{5FE9A4CB-57B5-404D-A4A4-05D44730FF7E}" type="datetime1">
              <a:rPr lang="en-US" smtClean="0"/>
              <a:t>10/8/2024</a:t>
            </a:fld>
            <a:endParaRPr lang="en-US"/>
          </a:p>
        </p:txBody>
      </p:sp>
      <p:sp>
        <p:nvSpPr>
          <p:cNvPr id="5" name="Footer Placeholder 4">
            <a:extLst>
              <a:ext uri="{FF2B5EF4-FFF2-40B4-BE49-F238E27FC236}">
                <a16:creationId xmlns:a16="http://schemas.microsoft.com/office/drawing/2014/main" id="{2CE64C7C-DCBA-C5B9-3FA8-1ECF62088451}"/>
              </a:ext>
            </a:extLst>
          </p:cNvPr>
          <p:cNvSpPr>
            <a:spLocks noGrp="1"/>
          </p:cNvSpPr>
          <p:nvPr>
            <p:ph type="ftr" sz="quarter" idx="11"/>
          </p:nvPr>
        </p:nvSpPr>
        <p:spPr/>
        <p:txBody>
          <a:bodyPr/>
          <a:lstStyle/>
          <a:p>
            <a:r>
              <a:rPr lang="en-US"/>
              <a:t>INTERNAL EPA USE ONLY</a:t>
            </a:r>
          </a:p>
        </p:txBody>
      </p:sp>
      <p:sp>
        <p:nvSpPr>
          <p:cNvPr id="6" name="Slide Number Placeholder 5">
            <a:extLst>
              <a:ext uri="{FF2B5EF4-FFF2-40B4-BE49-F238E27FC236}">
                <a16:creationId xmlns:a16="http://schemas.microsoft.com/office/drawing/2014/main" id="{634B2427-D623-0DFF-D32D-0E5E26015F4C}"/>
              </a:ext>
            </a:extLst>
          </p:cNvPr>
          <p:cNvSpPr>
            <a:spLocks noGrp="1"/>
          </p:cNvSpPr>
          <p:nvPr>
            <p:ph type="sldNum" sz="quarter" idx="12"/>
          </p:nvPr>
        </p:nvSpPr>
        <p:spPr/>
        <p:txBody>
          <a:bodyPr/>
          <a:lstStyle/>
          <a:p>
            <a:fld id="{5915A913-DF91-4D6F-A92A-0B388DFBEDAB}" type="slidenum">
              <a:rPr lang="en-US" smtClean="0"/>
              <a:t>‹#›</a:t>
            </a:fld>
            <a:endParaRPr lang="en-US"/>
          </a:p>
        </p:txBody>
      </p:sp>
    </p:spTree>
    <p:extLst>
      <p:ext uri="{BB962C8B-B14F-4D97-AF65-F5344CB8AC3E}">
        <p14:creationId xmlns:p14="http://schemas.microsoft.com/office/powerpoint/2010/main" val="1421998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2473A89-02A7-6BE5-86BB-35A19AAE856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2918AEC-6389-8D43-472A-B5FCB27CFBB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BF0198-692A-7DDB-33AF-B1DB48111572}"/>
              </a:ext>
            </a:extLst>
          </p:cNvPr>
          <p:cNvSpPr>
            <a:spLocks noGrp="1"/>
          </p:cNvSpPr>
          <p:nvPr>
            <p:ph type="dt" sz="half" idx="10"/>
          </p:nvPr>
        </p:nvSpPr>
        <p:spPr/>
        <p:txBody>
          <a:bodyPr/>
          <a:lstStyle/>
          <a:p>
            <a:fld id="{B3C1ECBB-8154-4AE0-BB8A-B7FD552D0757}" type="datetime1">
              <a:rPr lang="en-US" smtClean="0"/>
              <a:t>10/8/2024</a:t>
            </a:fld>
            <a:endParaRPr lang="en-US"/>
          </a:p>
        </p:txBody>
      </p:sp>
      <p:sp>
        <p:nvSpPr>
          <p:cNvPr id="5" name="Footer Placeholder 4">
            <a:extLst>
              <a:ext uri="{FF2B5EF4-FFF2-40B4-BE49-F238E27FC236}">
                <a16:creationId xmlns:a16="http://schemas.microsoft.com/office/drawing/2014/main" id="{43D79962-7DC5-9CCE-D0D8-881004A0DAD4}"/>
              </a:ext>
            </a:extLst>
          </p:cNvPr>
          <p:cNvSpPr>
            <a:spLocks noGrp="1"/>
          </p:cNvSpPr>
          <p:nvPr>
            <p:ph type="ftr" sz="quarter" idx="11"/>
          </p:nvPr>
        </p:nvSpPr>
        <p:spPr/>
        <p:txBody>
          <a:bodyPr/>
          <a:lstStyle/>
          <a:p>
            <a:r>
              <a:rPr lang="en-US"/>
              <a:t>INTERNAL EPA USE ONLY</a:t>
            </a:r>
          </a:p>
        </p:txBody>
      </p:sp>
      <p:sp>
        <p:nvSpPr>
          <p:cNvPr id="6" name="Slide Number Placeholder 5">
            <a:extLst>
              <a:ext uri="{FF2B5EF4-FFF2-40B4-BE49-F238E27FC236}">
                <a16:creationId xmlns:a16="http://schemas.microsoft.com/office/drawing/2014/main" id="{120DEE70-6F35-6857-B195-D52D42FDA38F}"/>
              </a:ext>
            </a:extLst>
          </p:cNvPr>
          <p:cNvSpPr>
            <a:spLocks noGrp="1"/>
          </p:cNvSpPr>
          <p:nvPr>
            <p:ph type="sldNum" sz="quarter" idx="12"/>
          </p:nvPr>
        </p:nvSpPr>
        <p:spPr/>
        <p:txBody>
          <a:bodyPr/>
          <a:lstStyle/>
          <a:p>
            <a:fld id="{5915A913-DF91-4D6F-A92A-0B388DFBEDAB}" type="slidenum">
              <a:rPr lang="en-US" smtClean="0"/>
              <a:t>‹#›</a:t>
            </a:fld>
            <a:endParaRPr lang="en-US"/>
          </a:p>
        </p:txBody>
      </p:sp>
    </p:spTree>
    <p:extLst>
      <p:ext uri="{BB962C8B-B14F-4D97-AF65-F5344CB8AC3E}">
        <p14:creationId xmlns:p14="http://schemas.microsoft.com/office/powerpoint/2010/main" val="1808367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3EC720-91DE-DC8A-3F84-2F6C4EC06B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96F968-8A33-C759-C117-7C28C7AA3A2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F412DA-B860-B743-FA7C-865ABDEA970F}"/>
              </a:ext>
            </a:extLst>
          </p:cNvPr>
          <p:cNvSpPr>
            <a:spLocks noGrp="1"/>
          </p:cNvSpPr>
          <p:nvPr>
            <p:ph type="dt" sz="half" idx="10"/>
          </p:nvPr>
        </p:nvSpPr>
        <p:spPr/>
        <p:txBody>
          <a:bodyPr/>
          <a:lstStyle/>
          <a:p>
            <a:fld id="{85575781-C69C-44AE-9EFC-9334E61E43BE}" type="datetime1">
              <a:rPr lang="en-US" smtClean="0"/>
              <a:t>10/8/2024</a:t>
            </a:fld>
            <a:endParaRPr lang="en-US"/>
          </a:p>
        </p:txBody>
      </p:sp>
      <p:sp>
        <p:nvSpPr>
          <p:cNvPr id="5" name="Footer Placeholder 4">
            <a:extLst>
              <a:ext uri="{FF2B5EF4-FFF2-40B4-BE49-F238E27FC236}">
                <a16:creationId xmlns:a16="http://schemas.microsoft.com/office/drawing/2014/main" id="{8857B227-42F4-BD26-013E-7FEB7FF94471}"/>
              </a:ext>
            </a:extLst>
          </p:cNvPr>
          <p:cNvSpPr>
            <a:spLocks noGrp="1"/>
          </p:cNvSpPr>
          <p:nvPr>
            <p:ph type="ftr" sz="quarter" idx="11"/>
          </p:nvPr>
        </p:nvSpPr>
        <p:spPr/>
        <p:txBody>
          <a:bodyPr/>
          <a:lstStyle/>
          <a:p>
            <a:r>
              <a:rPr lang="en-US"/>
              <a:t>INTERNAL EPA USE ONLY</a:t>
            </a:r>
          </a:p>
        </p:txBody>
      </p:sp>
      <p:sp>
        <p:nvSpPr>
          <p:cNvPr id="6" name="Slide Number Placeholder 5">
            <a:extLst>
              <a:ext uri="{FF2B5EF4-FFF2-40B4-BE49-F238E27FC236}">
                <a16:creationId xmlns:a16="http://schemas.microsoft.com/office/drawing/2014/main" id="{834C9DD8-54FD-4A56-4CCC-8EC67410B7A7}"/>
              </a:ext>
            </a:extLst>
          </p:cNvPr>
          <p:cNvSpPr>
            <a:spLocks noGrp="1"/>
          </p:cNvSpPr>
          <p:nvPr>
            <p:ph type="sldNum" sz="quarter" idx="12"/>
          </p:nvPr>
        </p:nvSpPr>
        <p:spPr/>
        <p:txBody>
          <a:bodyPr/>
          <a:lstStyle/>
          <a:p>
            <a:fld id="{5915A913-DF91-4D6F-A92A-0B388DFBEDAB}" type="slidenum">
              <a:rPr lang="en-US" smtClean="0"/>
              <a:t>‹#›</a:t>
            </a:fld>
            <a:endParaRPr lang="en-US"/>
          </a:p>
        </p:txBody>
      </p:sp>
    </p:spTree>
    <p:extLst>
      <p:ext uri="{BB962C8B-B14F-4D97-AF65-F5344CB8AC3E}">
        <p14:creationId xmlns:p14="http://schemas.microsoft.com/office/powerpoint/2010/main" val="1377609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FBA29-5CA2-E2F7-5F24-E197C2033A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2A1486E-F947-1F7B-830E-C39C05511E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3D021F-9A0F-B231-DA8D-67443E2B48A3}"/>
              </a:ext>
            </a:extLst>
          </p:cNvPr>
          <p:cNvSpPr>
            <a:spLocks noGrp="1"/>
          </p:cNvSpPr>
          <p:nvPr>
            <p:ph type="dt" sz="half" idx="10"/>
          </p:nvPr>
        </p:nvSpPr>
        <p:spPr/>
        <p:txBody>
          <a:bodyPr/>
          <a:lstStyle/>
          <a:p>
            <a:fld id="{23C2571A-9E82-44F7-BB8F-A8B0199DD7F6}" type="datetime1">
              <a:rPr lang="en-US" smtClean="0"/>
              <a:t>10/8/2024</a:t>
            </a:fld>
            <a:endParaRPr lang="en-US"/>
          </a:p>
        </p:txBody>
      </p:sp>
      <p:sp>
        <p:nvSpPr>
          <p:cNvPr id="5" name="Footer Placeholder 4">
            <a:extLst>
              <a:ext uri="{FF2B5EF4-FFF2-40B4-BE49-F238E27FC236}">
                <a16:creationId xmlns:a16="http://schemas.microsoft.com/office/drawing/2014/main" id="{101BD537-5CBD-BFB6-B21B-7147C82C038D}"/>
              </a:ext>
            </a:extLst>
          </p:cNvPr>
          <p:cNvSpPr>
            <a:spLocks noGrp="1"/>
          </p:cNvSpPr>
          <p:nvPr>
            <p:ph type="ftr" sz="quarter" idx="11"/>
          </p:nvPr>
        </p:nvSpPr>
        <p:spPr/>
        <p:txBody>
          <a:bodyPr/>
          <a:lstStyle/>
          <a:p>
            <a:r>
              <a:rPr lang="en-US"/>
              <a:t>INTERNAL EPA USE ONLY</a:t>
            </a:r>
          </a:p>
        </p:txBody>
      </p:sp>
      <p:sp>
        <p:nvSpPr>
          <p:cNvPr id="6" name="Slide Number Placeholder 5">
            <a:extLst>
              <a:ext uri="{FF2B5EF4-FFF2-40B4-BE49-F238E27FC236}">
                <a16:creationId xmlns:a16="http://schemas.microsoft.com/office/drawing/2014/main" id="{F2727C61-C704-6DA3-F006-6064BEA29343}"/>
              </a:ext>
            </a:extLst>
          </p:cNvPr>
          <p:cNvSpPr>
            <a:spLocks noGrp="1"/>
          </p:cNvSpPr>
          <p:nvPr>
            <p:ph type="sldNum" sz="quarter" idx="12"/>
          </p:nvPr>
        </p:nvSpPr>
        <p:spPr/>
        <p:txBody>
          <a:bodyPr/>
          <a:lstStyle/>
          <a:p>
            <a:fld id="{5915A913-DF91-4D6F-A92A-0B388DFBEDAB}" type="slidenum">
              <a:rPr lang="en-US" smtClean="0"/>
              <a:t>‹#›</a:t>
            </a:fld>
            <a:endParaRPr lang="en-US"/>
          </a:p>
        </p:txBody>
      </p:sp>
    </p:spTree>
    <p:extLst>
      <p:ext uri="{BB962C8B-B14F-4D97-AF65-F5344CB8AC3E}">
        <p14:creationId xmlns:p14="http://schemas.microsoft.com/office/powerpoint/2010/main" val="8204096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E4F55B-02F7-56EC-9770-DE75321B3EC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A22F0F-DF1F-A65C-CAA2-75DA13A7D21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E87A70A-67BD-30ED-666A-4DA64FBB17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D188A9F-6C86-1CB4-75E1-81ED75797C0E}"/>
              </a:ext>
            </a:extLst>
          </p:cNvPr>
          <p:cNvSpPr>
            <a:spLocks noGrp="1"/>
          </p:cNvSpPr>
          <p:nvPr>
            <p:ph type="dt" sz="half" idx="10"/>
          </p:nvPr>
        </p:nvSpPr>
        <p:spPr/>
        <p:txBody>
          <a:bodyPr/>
          <a:lstStyle/>
          <a:p>
            <a:fld id="{94182BB4-9B03-42F6-8EDB-65ED0EDF68E5}" type="datetime1">
              <a:rPr lang="en-US" smtClean="0"/>
              <a:t>10/8/2024</a:t>
            </a:fld>
            <a:endParaRPr lang="en-US"/>
          </a:p>
        </p:txBody>
      </p:sp>
      <p:sp>
        <p:nvSpPr>
          <p:cNvPr id="6" name="Footer Placeholder 5">
            <a:extLst>
              <a:ext uri="{FF2B5EF4-FFF2-40B4-BE49-F238E27FC236}">
                <a16:creationId xmlns:a16="http://schemas.microsoft.com/office/drawing/2014/main" id="{E2ABAC0C-6EE7-5522-0F5C-5CE5D33FC598}"/>
              </a:ext>
            </a:extLst>
          </p:cNvPr>
          <p:cNvSpPr>
            <a:spLocks noGrp="1"/>
          </p:cNvSpPr>
          <p:nvPr>
            <p:ph type="ftr" sz="quarter" idx="11"/>
          </p:nvPr>
        </p:nvSpPr>
        <p:spPr/>
        <p:txBody>
          <a:bodyPr/>
          <a:lstStyle/>
          <a:p>
            <a:r>
              <a:rPr lang="en-US"/>
              <a:t>INTERNAL EPA USE ONLY</a:t>
            </a:r>
          </a:p>
        </p:txBody>
      </p:sp>
      <p:sp>
        <p:nvSpPr>
          <p:cNvPr id="7" name="Slide Number Placeholder 6">
            <a:extLst>
              <a:ext uri="{FF2B5EF4-FFF2-40B4-BE49-F238E27FC236}">
                <a16:creationId xmlns:a16="http://schemas.microsoft.com/office/drawing/2014/main" id="{EA70493A-7FFC-27BD-76B6-74C3258F9A84}"/>
              </a:ext>
            </a:extLst>
          </p:cNvPr>
          <p:cNvSpPr>
            <a:spLocks noGrp="1"/>
          </p:cNvSpPr>
          <p:nvPr>
            <p:ph type="sldNum" sz="quarter" idx="12"/>
          </p:nvPr>
        </p:nvSpPr>
        <p:spPr/>
        <p:txBody>
          <a:bodyPr/>
          <a:lstStyle/>
          <a:p>
            <a:fld id="{5915A913-DF91-4D6F-A92A-0B388DFBEDAB}" type="slidenum">
              <a:rPr lang="en-US" smtClean="0"/>
              <a:t>‹#›</a:t>
            </a:fld>
            <a:endParaRPr lang="en-US"/>
          </a:p>
        </p:txBody>
      </p:sp>
    </p:spTree>
    <p:extLst>
      <p:ext uri="{BB962C8B-B14F-4D97-AF65-F5344CB8AC3E}">
        <p14:creationId xmlns:p14="http://schemas.microsoft.com/office/powerpoint/2010/main" val="515427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6ADDC-61EB-070E-F1E2-9BB9B4D5D6D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0DD3F2A-464A-134B-F0B7-42DF2B6C02C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7C0F959-0305-DAFF-B52F-9B520B8F428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5B56E89-4908-C0FF-590E-1500E9D3FB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C60952E-F137-DDD9-71D7-C23BC4A328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AEC35E3-3B45-2528-7C47-69942002AFD3}"/>
              </a:ext>
            </a:extLst>
          </p:cNvPr>
          <p:cNvSpPr>
            <a:spLocks noGrp="1"/>
          </p:cNvSpPr>
          <p:nvPr>
            <p:ph type="dt" sz="half" idx="10"/>
          </p:nvPr>
        </p:nvSpPr>
        <p:spPr/>
        <p:txBody>
          <a:bodyPr/>
          <a:lstStyle/>
          <a:p>
            <a:fld id="{034A694B-F40B-4DC1-9AA5-C20D47A1CBAA}" type="datetime1">
              <a:rPr lang="en-US" smtClean="0"/>
              <a:t>10/8/2024</a:t>
            </a:fld>
            <a:endParaRPr lang="en-US"/>
          </a:p>
        </p:txBody>
      </p:sp>
      <p:sp>
        <p:nvSpPr>
          <p:cNvPr id="8" name="Footer Placeholder 7">
            <a:extLst>
              <a:ext uri="{FF2B5EF4-FFF2-40B4-BE49-F238E27FC236}">
                <a16:creationId xmlns:a16="http://schemas.microsoft.com/office/drawing/2014/main" id="{EDC21806-2565-7703-E6D7-21A8255B2709}"/>
              </a:ext>
            </a:extLst>
          </p:cNvPr>
          <p:cNvSpPr>
            <a:spLocks noGrp="1"/>
          </p:cNvSpPr>
          <p:nvPr>
            <p:ph type="ftr" sz="quarter" idx="11"/>
          </p:nvPr>
        </p:nvSpPr>
        <p:spPr/>
        <p:txBody>
          <a:bodyPr/>
          <a:lstStyle/>
          <a:p>
            <a:r>
              <a:rPr lang="en-US"/>
              <a:t>INTERNAL EPA USE ONLY</a:t>
            </a:r>
          </a:p>
        </p:txBody>
      </p:sp>
      <p:sp>
        <p:nvSpPr>
          <p:cNvPr id="9" name="Slide Number Placeholder 8">
            <a:extLst>
              <a:ext uri="{FF2B5EF4-FFF2-40B4-BE49-F238E27FC236}">
                <a16:creationId xmlns:a16="http://schemas.microsoft.com/office/drawing/2014/main" id="{B3B2758B-3610-6773-74D4-21F9C924F596}"/>
              </a:ext>
            </a:extLst>
          </p:cNvPr>
          <p:cNvSpPr>
            <a:spLocks noGrp="1"/>
          </p:cNvSpPr>
          <p:nvPr>
            <p:ph type="sldNum" sz="quarter" idx="12"/>
          </p:nvPr>
        </p:nvSpPr>
        <p:spPr/>
        <p:txBody>
          <a:bodyPr/>
          <a:lstStyle/>
          <a:p>
            <a:fld id="{5915A913-DF91-4D6F-A92A-0B388DFBEDAB}" type="slidenum">
              <a:rPr lang="en-US" smtClean="0"/>
              <a:t>‹#›</a:t>
            </a:fld>
            <a:endParaRPr lang="en-US"/>
          </a:p>
        </p:txBody>
      </p:sp>
    </p:spTree>
    <p:extLst>
      <p:ext uri="{BB962C8B-B14F-4D97-AF65-F5344CB8AC3E}">
        <p14:creationId xmlns:p14="http://schemas.microsoft.com/office/powerpoint/2010/main" val="32469762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C2900-9902-AAFB-1C8F-9924E81318B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DB550FB-0EA5-1028-1A36-15DF2083ABB8}"/>
              </a:ext>
            </a:extLst>
          </p:cNvPr>
          <p:cNvSpPr>
            <a:spLocks noGrp="1"/>
          </p:cNvSpPr>
          <p:nvPr>
            <p:ph type="dt" sz="half" idx="10"/>
          </p:nvPr>
        </p:nvSpPr>
        <p:spPr/>
        <p:txBody>
          <a:bodyPr/>
          <a:lstStyle/>
          <a:p>
            <a:fld id="{3596595A-701D-4BAF-8316-7CFEECC03BED}" type="datetime1">
              <a:rPr lang="en-US" smtClean="0"/>
              <a:t>10/8/2024</a:t>
            </a:fld>
            <a:endParaRPr lang="en-US"/>
          </a:p>
        </p:txBody>
      </p:sp>
      <p:sp>
        <p:nvSpPr>
          <p:cNvPr id="4" name="Footer Placeholder 3">
            <a:extLst>
              <a:ext uri="{FF2B5EF4-FFF2-40B4-BE49-F238E27FC236}">
                <a16:creationId xmlns:a16="http://schemas.microsoft.com/office/drawing/2014/main" id="{1880834C-7E3F-6D90-C308-B6FBA855CD42}"/>
              </a:ext>
            </a:extLst>
          </p:cNvPr>
          <p:cNvSpPr>
            <a:spLocks noGrp="1"/>
          </p:cNvSpPr>
          <p:nvPr>
            <p:ph type="ftr" sz="quarter" idx="11"/>
          </p:nvPr>
        </p:nvSpPr>
        <p:spPr/>
        <p:txBody>
          <a:bodyPr/>
          <a:lstStyle/>
          <a:p>
            <a:r>
              <a:rPr lang="en-US"/>
              <a:t>INTERNAL EPA USE ONLY</a:t>
            </a:r>
          </a:p>
        </p:txBody>
      </p:sp>
      <p:sp>
        <p:nvSpPr>
          <p:cNvPr id="5" name="Slide Number Placeholder 4">
            <a:extLst>
              <a:ext uri="{FF2B5EF4-FFF2-40B4-BE49-F238E27FC236}">
                <a16:creationId xmlns:a16="http://schemas.microsoft.com/office/drawing/2014/main" id="{6506145F-5801-C5D0-2167-93C91F1AD0E0}"/>
              </a:ext>
            </a:extLst>
          </p:cNvPr>
          <p:cNvSpPr>
            <a:spLocks noGrp="1"/>
          </p:cNvSpPr>
          <p:nvPr>
            <p:ph type="sldNum" sz="quarter" idx="12"/>
          </p:nvPr>
        </p:nvSpPr>
        <p:spPr/>
        <p:txBody>
          <a:bodyPr/>
          <a:lstStyle/>
          <a:p>
            <a:fld id="{5915A913-DF91-4D6F-A92A-0B388DFBEDAB}" type="slidenum">
              <a:rPr lang="en-US" smtClean="0"/>
              <a:t>‹#›</a:t>
            </a:fld>
            <a:endParaRPr lang="en-US"/>
          </a:p>
        </p:txBody>
      </p:sp>
    </p:spTree>
    <p:extLst>
      <p:ext uri="{BB962C8B-B14F-4D97-AF65-F5344CB8AC3E}">
        <p14:creationId xmlns:p14="http://schemas.microsoft.com/office/powerpoint/2010/main" val="34242021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380184-0677-DB28-F7CA-73855B8CB4C6}"/>
              </a:ext>
            </a:extLst>
          </p:cNvPr>
          <p:cNvSpPr>
            <a:spLocks noGrp="1"/>
          </p:cNvSpPr>
          <p:nvPr>
            <p:ph type="dt" sz="half" idx="10"/>
          </p:nvPr>
        </p:nvSpPr>
        <p:spPr/>
        <p:txBody>
          <a:bodyPr/>
          <a:lstStyle/>
          <a:p>
            <a:fld id="{6196613D-A531-477C-BEAB-78C71D09A413}" type="datetime1">
              <a:rPr lang="en-US" smtClean="0"/>
              <a:t>10/8/2024</a:t>
            </a:fld>
            <a:endParaRPr lang="en-US"/>
          </a:p>
        </p:txBody>
      </p:sp>
      <p:sp>
        <p:nvSpPr>
          <p:cNvPr id="3" name="Footer Placeholder 2">
            <a:extLst>
              <a:ext uri="{FF2B5EF4-FFF2-40B4-BE49-F238E27FC236}">
                <a16:creationId xmlns:a16="http://schemas.microsoft.com/office/drawing/2014/main" id="{9D5B93C8-6352-0B13-CDB3-958E1830B514}"/>
              </a:ext>
            </a:extLst>
          </p:cNvPr>
          <p:cNvSpPr>
            <a:spLocks noGrp="1"/>
          </p:cNvSpPr>
          <p:nvPr>
            <p:ph type="ftr" sz="quarter" idx="11"/>
          </p:nvPr>
        </p:nvSpPr>
        <p:spPr/>
        <p:txBody>
          <a:bodyPr/>
          <a:lstStyle/>
          <a:p>
            <a:r>
              <a:rPr lang="en-US"/>
              <a:t>INTERNAL EPA USE ONLY</a:t>
            </a:r>
          </a:p>
        </p:txBody>
      </p:sp>
      <p:sp>
        <p:nvSpPr>
          <p:cNvPr id="4" name="Slide Number Placeholder 3">
            <a:extLst>
              <a:ext uri="{FF2B5EF4-FFF2-40B4-BE49-F238E27FC236}">
                <a16:creationId xmlns:a16="http://schemas.microsoft.com/office/drawing/2014/main" id="{518398A4-4BF9-F990-8F78-FD0EF9504005}"/>
              </a:ext>
            </a:extLst>
          </p:cNvPr>
          <p:cNvSpPr>
            <a:spLocks noGrp="1"/>
          </p:cNvSpPr>
          <p:nvPr>
            <p:ph type="sldNum" sz="quarter" idx="12"/>
          </p:nvPr>
        </p:nvSpPr>
        <p:spPr/>
        <p:txBody>
          <a:bodyPr/>
          <a:lstStyle/>
          <a:p>
            <a:fld id="{5915A913-DF91-4D6F-A92A-0B388DFBEDAB}" type="slidenum">
              <a:rPr lang="en-US" smtClean="0"/>
              <a:t>‹#›</a:t>
            </a:fld>
            <a:endParaRPr lang="en-US"/>
          </a:p>
        </p:txBody>
      </p:sp>
    </p:spTree>
    <p:extLst>
      <p:ext uri="{BB962C8B-B14F-4D97-AF65-F5344CB8AC3E}">
        <p14:creationId xmlns:p14="http://schemas.microsoft.com/office/powerpoint/2010/main" val="490708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0CB95-D34A-9D5D-04E4-CD3ED8B5C1C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72E0CAA-69F6-B167-9120-C629A41BDE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CB336B9-3CC4-4967-A750-6BC4E21172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46C94F-7A70-25CE-A8D0-2DCCE66B7C9F}"/>
              </a:ext>
            </a:extLst>
          </p:cNvPr>
          <p:cNvSpPr>
            <a:spLocks noGrp="1"/>
          </p:cNvSpPr>
          <p:nvPr>
            <p:ph type="dt" sz="half" idx="10"/>
          </p:nvPr>
        </p:nvSpPr>
        <p:spPr/>
        <p:txBody>
          <a:bodyPr/>
          <a:lstStyle/>
          <a:p>
            <a:fld id="{FE49A00C-38A8-4C90-9BF7-605487BB5E05}" type="datetime1">
              <a:rPr lang="en-US" smtClean="0"/>
              <a:t>10/8/2024</a:t>
            </a:fld>
            <a:endParaRPr lang="en-US"/>
          </a:p>
        </p:txBody>
      </p:sp>
      <p:sp>
        <p:nvSpPr>
          <p:cNvPr id="6" name="Footer Placeholder 5">
            <a:extLst>
              <a:ext uri="{FF2B5EF4-FFF2-40B4-BE49-F238E27FC236}">
                <a16:creationId xmlns:a16="http://schemas.microsoft.com/office/drawing/2014/main" id="{04BF9B67-722E-FAD1-3C14-04065E063E30}"/>
              </a:ext>
            </a:extLst>
          </p:cNvPr>
          <p:cNvSpPr>
            <a:spLocks noGrp="1"/>
          </p:cNvSpPr>
          <p:nvPr>
            <p:ph type="ftr" sz="quarter" idx="11"/>
          </p:nvPr>
        </p:nvSpPr>
        <p:spPr/>
        <p:txBody>
          <a:bodyPr/>
          <a:lstStyle/>
          <a:p>
            <a:r>
              <a:rPr lang="en-US"/>
              <a:t>INTERNAL EPA USE ONLY</a:t>
            </a:r>
          </a:p>
        </p:txBody>
      </p:sp>
      <p:sp>
        <p:nvSpPr>
          <p:cNvPr id="7" name="Slide Number Placeholder 6">
            <a:extLst>
              <a:ext uri="{FF2B5EF4-FFF2-40B4-BE49-F238E27FC236}">
                <a16:creationId xmlns:a16="http://schemas.microsoft.com/office/drawing/2014/main" id="{A69232BE-4432-218A-D895-EF7775E4FC8E}"/>
              </a:ext>
            </a:extLst>
          </p:cNvPr>
          <p:cNvSpPr>
            <a:spLocks noGrp="1"/>
          </p:cNvSpPr>
          <p:nvPr>
            <p:ph type="sldNum" sz="quarter" idx="12"/>
          </p:nvPr>
        </p:nvSpPr>
        <p:spPr/>
        <p:txBody>
          <a:bodyPr/>
          <a:lstStyle/>
          <a:p>
            <a:fld id="{5915A913-DF91-4D6F-A92A-0B388DFBEDAB}" type="slidenum">
              <a:rPr lang="en-US" smtClean="0"/>
              <a:t>‹#›</a:t>
            </a:fld>
            <a:endParaRPr lang="en-US"/>
          </a:p>
        </p:txBody>
      </p:sp>
    </p:spTree>
    <p:extLst>
      <p:ext uri="{BB962C8B-B14F-4D97-AF65-F5344CB8AC3E}">
        <p14:creationId xmlns:p14="http://schemas.microsoft.com/office/powerpoint/2010/main" val="335183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ACD22-35B3-E537-583F-E9EF1C116A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BC58DC4-DB37-DED6-DA4C-821B4C2C65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44FEAC9-ADAE-5524-E683-7E1372C315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5A1AB5-7B6E-BAA4-A361-4D104F307398}"/>
              </a:ext>
            </a:extLst>
          </p:cNvPr>
          <p:cNvSpPr>
            <a:spLocks noGrp="1"/>
          </p:cNvSpPr>
          <p:nvPr>
            <p:ph type="dt" sz="half" idx="10"/>
          </p:nvPr>
        </p:nvSpPr>
        <p:spPr/>
        <p:txBody>
          <a:bodyPr/>
          <a:lstStyle/>
          <a:p>
            <a:fld id="{C04B2690-A671-4DC5-BCA7-4988D7F32FF1}" type="datetime1">
              <a:rPr lang="en-US" smtClean="0"/>
              <a:t>10/8/2024</a:t>
            </a:fld>
            <a:endParaRPr lang="en-US"/>
          </a:p>
        </p:txBody>
      </p:sp>
      <p:sp>
        <p:nvSpPr>
          <p:cNvPr id="6" name="Footer Placeholder 5">
            <a:extLst>
              <a:ext uri="{FF2B5EF4-FFF2-40B4-BE49-F238E27FC236}">
                <a16:creationId xmlns:a16="http://schemas.microsoft.com/office/drawing/2014/main" id="{D3258ACF-D17E-B0C2-3CF0-C4847C9B3FDB}"/>
              </a:ext>
            </a:extLst>
          </p:cNvPr>
          <p:cNvSpPr>
            <a:spLocks noGrp="1"/>
          </p:cNvSpPr>
          <p:nvPr>
            <p:ph type="ftr" sz="quarter" idx="11"/>
          </p:nvPr>
        </p:nvSpPr>
        <p:spPr/>
        <p:txBody>
          <a:bodyPr/>
          <a:lstStyle/>
          <a:p>
            <a:r>
              <a:rPr lang="en-US"/>
              <a:t>INTERNAL EPA USE ONLY</a:t>
            </a:r>
          </a:p>
        </p:txBody>
      </p:sp>
      <p:sp>
        <p:nvSpPr>
          <p:cNvPr id="7" name="Slide Number Placeholder 6">
            <a:extLst>
              <a:ext uri="{FF2B5EF4-FFF2-40B4-BE49-F238E27FC236}">
                <a16:creationId xmlns:a16="http://schemas.microsoft.com/office/drawing/2014/main" id="{2BBD0B44-97A2-D024-D57D-FF8C954FDCC8}"/>
              </a:ext>
            </a:extLst>
          </p:cNvPr>
          <p:cNvSpPr>
            <a:spLocks noGrp="1"/>
          </p:cNvSpPr>
          <p:nvPr>
            <p:ph type="sldNum" sz="quarter" idx="12"/>
          </p:nvPr>
        </p:nvSpPr>
        <p:spPr/>
        <p:txBody>
          <a:bodyPr/>
          <a:lstStyle/>
          <a:p>
            <a:fld id="{5915A913-DF91-4D6F-A92A-0B388DFBEDAB}" type="slidenum">
              <a:rPr lang="en-US" smtClean="0"/>
              <a:t>‹#›</a:t>
            </a:fld>
            <a:endParaRPr lang="en-US"/>
          </a:p>
        </p:txBody>
      </p:sp>
    </p:spTree>
    <p:extLst>
      <p:ext uri="{BB962C8B-B14F-4D97-AF65-F5344CB8AC3E}">
        <p14:creationId xmlns:p14="http://schemas.microsoft.com/office/powerpoint/2010/main" val="33119759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9471F06-BC92-461A-808D-BA5271CE648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9062E7D-F79B-45FA-F0D6-FD6830FB91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C0F17B-EC40-8801-C369-9B0249BE84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441F0E-BC81-43D5-B353-84735E126726}" type="datetime1">
              <a:rPr lang="en-US" smtClean="0"/>
              <a:t>10/8/2024</a:t>
            </a:fld>
            <a:endParaRPr lang="en-US"/>
          </a:p>
        </p:txBody>
      </p:sp>
      <p:sp>
        <p:nvSpPr>
          <p:cNvPr id="5" name="Footer Placeholder 4">
            <a:extLst>
              <a:ext uri="{FF2B5EF4-FFF2-40B4-BE49-F238E27FC236}">
                <a16:creationId xmlns:a16="http://schemas.microsoft.com/office/drawing/2014/main" id="{05D87137-1C26-3BB9-84F9-1E16CF2F95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INTERNAL EPA USE ONLY</a:t>
            </a:r>
          </a:p>
        </p:txBody>
      </p:sp>
      <p:sp>
        <p:nvSpPr>
          <p:cNvPr id="6" name="Slide Number Placeholder 5">
            <a:extLst>
              <a:ext uri="{FF2B5EF4-FFF2-40B4-BE49-F238E27FC236}">
                <a16:creationId xmlns:a16="http://schemas.microsoft.com/office/drawing/2014/main" id="{CDBB4ACA-CA7D-9137-4379-FA0E8249DC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15A913-DF91-4D6F-A92A-0B388DFBEDAB}" type="slidenum">
              <a:rPr lang="en-US" smtClean="0"/>
              <a:t>‹#›</a:t>
            </a:fld>
            <a:endParaRPr lang="en-US"/>
          </a:p>
        </p:txBody>
      </p:sp>
    </p:spTree>
    <p:extLst>
      <p:ext uri="{BB962C8B-B14F-4D97-AF65-F5344CB8AC3E}">
        <p14:creationId xmlns:p14="http://schemas.microsoft.com/office/powerpoint/2010/main" val="26114130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customXml" Target="../ink/ink6.xml"/><Relationship Id="rId18" Type="http://schemas.openxmlformats.org/officeDocument/2006/relationships/image" Target="../media/image22.png"/><Relationship Id="rId3" Type="http://schemas.openxmlformats.org/officeDocument/2006/relationships/customXml" Target="../ink/ink1.xml"/><Relationship Id="rId7" Type="http://schemas.openxmlformats.org/officeDocument/2006/relationships/customXml" Target="../ink/ink3.xml"/><Relationship Id="rId12" Type="http://schemas.openxmlformats.org/officeDocument/2006/relationships/image" Target="../media/image19.png"/><Relationship Id="rId17" Type="http://schemas.openxmlformats.org/officeDocument/2006/relationships/customXml" Target="../ink/ink8.xml"/><Relationship Id="rId2" Type="http://schemas.openxmlformats.org/officeDocument/2006/relationships/image" Target="../media/image11.png"/><Relationship Id="rId16" Type="http://schemas.openxmlformats.org/officeDocument/2006/relationships/image" Target="../media/image21.png"/><Relationship Id="rId20"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customXml" Target="../ink/ink5.xml"/><Relationship Id="rId5" Type="http://schemas.openxmlformats.org/officeDocument/2006/relationships/customXml" Target="../ink/ink2.xml"/><Relationship Id="rId15" Type="http://schemas.openxmlformats.org/officeDocument/2006/relationships/customXml" Target="../ink/ink7.xml"/><Relationship Id="rId10" Type="http://schemas.openxmlformats.org/officeDocument/2006/relationships/image" Target="../media/image18.png"/><Relationship Id="rId19" Type="http://schemas.openxmlformats.org/officeDocument/2006/relationships/customXml" Target="../ink/ink9.xml"/><Relationship Id="rId4" Type="http://schemas.openxmlformats.org/officeDocument/2006/relationships/image" Target="../media/image15.png"/><Relationship Id="rId9" Type="http://schemas.openxmlformats.org/officeDocument/2006/relationships/customXml" Target="../ink/ink4.xml"/><Relationship Id="rId14"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image" Target="../media/image2.svg"/><Relationship Id="rId13" Type="http://schemas.openxmlformats.org/officeDocument/2006/relationships/diagramQuickStyle" Target="../diagrams/quickStyle2.xml"/><Relationship Id="rId3" Type="http://schemas.openxmlformats.org/officeDocument/2006/relationships/diagramLayout" Target="../diagrams/layout1.xml"/><Relationship Id="rId7" Type="http://schemas.openxmlformats.org/officeDocument/2006/relationships/image" Target="../media/image1.png"/><Relationship Id="rId12" Type="http://schemas.openxmlformats.org/officeDocument/2006/relationships/diagramLayout" Target="../diagrams/layout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openxmlformats.org/officeDocument/2006/relationships/diagramData" Target="../diagrams/data2.xml"/><Relationship Id="rId5" Type="http://schemas.openxmlformats.org/officeDocument/2006/relationships/diagramColors" Target="../diagrams/colors1.xml"/><Relationship Id="rId15" Type="http://schemas.microsoft.com/office/2007/relationships/diagramDrawing" Target="../diagrams/drawing2.xml"/><Relationship Id="rId10" Type="http://schemas.openxmlformats.org/officeDocument/2006/relationships/image" Target="../media/image4.svg"/><Relationship Id="rId4" Type="http://schemas.openxmlformats.org/officeDocument/2006/relationships/diagramQuickStyle" Target="../diagrams/quickStyle1.xml"/><Relationship Id="rId9" Type="http://schemas.openxmlformats.org/officeDocument/2006/relationships/image" Target="../media/image3.png"/><Relationship Id="rId14" Type="http://schemas.openxmlformats.org/officeDocument/2006/relationships/diagramColors" Target="../diagrams/colors2.xml"/></Relationships>
</file>

<file path=ppt/slides/_rels/slide20.xml.rels><?xml version="1.0" encoding="UTF-8" standalone="yes"?>
<Relationships xmlns="http://schemas.openxmlformats.org/package/2006/relationships"><Relationship Id="rId3" Type="http://schemas.openxmlformats.org/officeDocument/2006/relationships/hyperlink" Target="https://pubs.acs.org/doi/10.1021/acs.est.7b03130" TargetMode="External"/><Relationship Id="rId2" Type="http://schemas.openxmlformats.org/officeDocument/2006/relationships/hyperlink" Target="https://pubs.acs.org/doi/full/10.1021/acs.est.5b05218" TargetMode="External"/><Relationship Id="rId1" Type="http://schemas.openxmlformats.org/officeDocument/2006/relationships/slideLayout" Target="../slideLayouts/slideLayout2.xml"/><Relationship Id="rId6" Type="http://schemas.openxmlformats.org/officeDocument/2006/relationships/hyperlink" Target="https://www.epa.gov/air-quality-analysis/final-guidance-preparation-exceptional-events-demonstrations-wildfire-events" TargetMode="External"/><Relationship Id="rId5" Type="http://schemas.openxmlformats.org/officeDocument/2006/relationships/hyperlink" Target="https://www.tandfonline.com/doi/full/10.1080/10962247.2023.2291197" TargetMode="External"/><Relationship Id="rId4" Type="http://schemas.openxmlformats.org/officeDocument/2006/relationships/hyperlink" Target="https://www.sciencedirect.com/science/article/pii/S1352231018306137"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gcc02.safelinks.protection.outlook.com/?url=https%3A%2F%2Fcran.r-project.org%2Fweb%2Fpackages%2Fmgcv%2Findex.html&amp;data=05%7C02%7CBaker.Kirk%40epa.gov%7C42696857b0fb4cba5b8108dce7a0d085%7C88b378b367484867acf976aacbeca6a7%7C0%7C0%7C638639925107168393%7CUnknown%7CTWFpbGZsb3d8eyJWIjoiMC4wLjAwMDAiLCJQIjoiV2luMzIiLCJBTiI6Ik1haWwiLCJXVCI6Mn0%3D%7C0%7C%7C%7C&amp;sdata=IHJ86NPfNesbfwFy9P8CRXOYE66AvQuowWSuoeQOfl8%3D&amp;reserved=0" TargetMode="External"/><Relationship Id="rId2" Type="http://schemas.openxmlformats.org/officeDocument/2006/relationships/hyperlink" Target="https://gcc02.safelinks.protection.outlook.com/?url=https%3A%2F%2Fpygam.readthedocs.io%2Fen%2Flatest%2F&amp;data=05%7C02%7CBaker.Kirk%40epa.gov%7C42696857b0fb4cba5b8108dce7a0d085%7C88b378b367484867acf976aacbeca6a7%7C0%7C0%7C638639925107148719%7CUnknown%7CTWFpbGZsb3d8eyJWIjoiMC4wLjAwMDAiLCJQIjoiV2luMzIiLCJBTiI6Ik1haWwiLCJXVCI6Mn0%3D%7C0%7C%7C%7C&amp;sdata=3zjL%2BMYXhGM7mKU29NmrEZkIZDMItiLMD3DPc3B33Zw%3D&amp;reserved=0"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8.xml"/><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s://www.ncei.noaa.gov/data/local-climatological-data/doc/LCD_documentation.pdf" TargetMode="External"/><Relationship Id="rId2" Type="http://schemas.openxmlformats.org/officeDocument/2006/relationships/hyperlink" Target="https://www.ncei.noaa.gov/cdo-web/" TargetMode="External"/><Relationship Id="rId1" Type="http://schemas.openxmlformats.org/officeDocument/2006/relationships/slideLayout" Target="../slideLayouts/slideLayout7.xml"/><Relationship Id="rId5" Type="http://schemas.openxmlformats.org/officeDocument/2006/relationships/hyperlink" Target="https://ceres.larc.nasa.gov/data/" TargetMode="External"/><Relationship Id="rId4" Type="http://schemas.openxmlformats.org/officeDocument/2006/relationships/hyperlink" Target="https://www.epa.gov/air-trends/trends-ozone-adjusted-weather-conditions#:~:text=Higher%20temperatures%20are%20generally%20associated,associated%20with%20lower%20ozone%20levels." TargetMode="Externa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40.xml"/><Relationship Id="rId3" Type="http://schemas.openxmlformats.org/officeDocument/2006/relationships/diagramLayout" Target="../diagrams/layout4.xml"/><Relationship Id="rId7" Type="http://schemas.openxmlformats.org/officeDocument/2006/relationships/diagramData" Target="../diagrams/data5.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10" Type="http://schemas.openxmlformats.org/officeDocument/2006/relationships/diagramColors" Target="../diagrams/colors40.xml"/><Relationship Id="rId4" Type="http://schemas.openxmlformats.org/officeDocument/2006/relationships/diagramQuickStyle" Target="../diagrams/quickStyle4.xml"/><Relationship Id="rId9" Type="http://schemas.openxmlformats.org/officeDocument/2006/relationships/diagramQuickStyle" Target="../diagrams/quickStyle4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A292AEA-2528-46C0-B426-95822B6141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8B7B198-E4DF-43CD-AD8C-1998843237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2" name="Freeform: Shape 11">
            <a:extLst>
              <a:ext uri="{FF2B5EF4-FFF2-40B4-BE49-F238E27FC236}">
                <a16:creationId xmlns:a16="http://schemas.microsoft.com/office/drawing/2014/main" id="{2BE67753-EA0E-4819-8D22-0B6600CF72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96934" y="3984"/>
            <a:ext cx="9376632" cy="6858000"/>
          </a:xfrm>
          <a:custGeom>
            <a:avLst/>
            <a:gdLst>
              <a:gd name="connsiteX0" fmla="*/ 1691615 w 9376632"/>
              <a:gd name="connsiteY0" fmla="*/ 0 h 6858000"/>
              <a:gd name="connsiteX1" fmla="*/ 7685017 w 9376632"/>
              <a:gd name="connsiteY1" fmla="*/ 0 h 6858000"/>
              <a:gd name="connsiteX2" fmla="*/ 7840634 w 9376632"/>
              <a:gd name="connsiteY2" fmla="*/ 134799 h 6858000"/>
              <a:gd name="connsiteX3" fmla="*/ 9376632 w 9376632"/>
              <a:gd name="connsiteY3" fmla="*/ 3605175 h 6858000"/>
              <a:gd name="connsiteX4" fmla="*/ 8158692 w 9376632"/>
              <a:gd name="connsiteY4" fmla="*/ 6757493 h 6858000"/>
              <a:gd name="connsiteX5" fmla="*/ 8062868 w 9376632"/>
              <a:gd name="connsiteY5" fmla="*/ 6858000 h 6858000"/>
              <a:gd name="connsiteX6" fmla="*/ 1313765 w 9376632"/>
              <a:gd name="connsiteY6" fmla="*/ 6858000 h 6858000"/>
              <a:gd name="connsiteX7" fmla="*/ 1217940 w 9376632"/>
              <a:gd name="connsiteY7" fmla="*/ 6757493 h 6858000"/>
              <a:gd name="connsiteX8" fmla="*/ 0 w 9376632"/>
              <a:gd name="connsiteY8" fmla="*/ 3605175 h 6858000"/>
              <a:gd name="connsiteX9" fmla="*/ 1535999 w 9376632"/>
              <a:gd name="connsiteY9" fmla="*/ 13479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76632" h="6858000">
                <a:moveTo>
                  <a:pt x="1691615" y="0"/>
                </a:moveTo>
                <a:lnTo>
                  <a:pt x="7685017" y="0"/>
                </a:lnTo>
                <a:lnTo>
                  <a:pt x="7840634" y="134799"/>
                </a:lnTo>
                <a:cubicBezTo>
                  <a:pt x="8784230" y="992423"/>
                  <a:pt x="9376632" y="2229618"/>
                  <a:pt x="9376632" y="3605175"/>
                </a:cubicBezTo>
                <a:cubicBezTo>
                  <a:pt x="9376632" y="4818903"/>
                  <a:pt x="8915419" y="5924908"/>
                  <a:pt x="8158692" y="6757493"/>
                </a:cubicBezTo>
                <a:lnTo>
                  <a:pt x="8062868" y="6858000"/>
                </a:lnTo>
                <a:lnTo>
                  <a:pt x="1313765" y="6858000"/>
                </a:lnTo>
                <a:lnTo>
                  <a:pt x="1217940" y="6757493"/>
                </a:lnTo>
                <a:cubicBezTo>
                  <a:pt x="461213" y="5924908"/>
                  <a:pt x="0" y="4818903"/>
                  <a:pt x="0" y="3605175"/>
                </a:cubicBezTo>
                <a:cubicBezTo>
                  <a:pt x="0" y="2229618"/>
                  <a:pt x="592403" y="992423"/>
                  <a:pt x="1535999" y="134799"/>
                </a:cubicBezTo>
                <a:close/>
              </a:path>
            </a:pathLst>
          </a:custGeom>
          <a:gradFill flip="none" rotWithShape="1">
            <a:gsLst>
              <a:gs pos="16000">
                <a:schemeClr val="accent6">
                  <a:alpha val="20000"/>
                </a:schemeClr>
              </a:gs>
              <a:gs pos="85000">
                <a:schemeClr val="accent1">
                  <a:alpha val="40000"/>
                </a:scheme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76D63AC-0421-45EC-B383-E79A61A78C6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03402" y="3985"/>
            <a:ext cx="9772765" cy="6858000"/>
            <a:chOff x="1303402" y="36937"/>
            <a:chExt cx="9772765" cy="6858000"/>
          </a:xfrm>
          <a:solidFill>
            <a:schemeClr val="bg1">
              <a:alpha val="30000"/>
            </a:schemeClr>
          </a:solidFill>
        </p:grpSpPr>
        <p:sp>
          <p:nvSpPr>
            <p:cNvPr id="15" name="Freeform: Shape 14">
              <a:extLst>
                <a:ext uri="{FF2B5EF4-FFF2-40B4-BE49-F238E27FC236}">
                  <a16:creationId xmlns:a16="http://schemas.microsoft.com/office/drawing/2014/main" id="{B997A32E-7032-4107-9C8B-99DB59EDD5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0551" y="36937"/>
              <a:ext cx="9313016" cy="6858000"/>
            </a:xfrm>
            <a:custGeom>
              <a:avLst/>
              <a:gdLst>
                <a:gd name="connsiteX0" fmla="*/ 6993556 w 9313016"/>
                <a:gd name="connsiteY0" fmla="*/ 0 h 6858000"/>
                <a:gd name="connsiteX1" fmla="*/ 7358516 w 9313016"/>
                <a:gd name="connsiteY1" fmla="*/ 0 h 6858000"/>
                <a:gd name="connsiteX2" fmla="*/ 7475006 w 9313016"/>
                <a:gd name="connsiteY2" fmla="*/ 82722 h 6858000"/>
                <a:gd name="connsiteX3" fmla="*/ 7816357 w 9313016"/>
                <a:gd name="connsiteY3" fmla="*/ 358482 h 6858000"/>
                <a:gd name="connsiteX4" fmla="*/ 8421752 w 9313016"/>
                <a:gd name="connsiteY4" fmla="*/ 995405 h 6858000"/>
                <a:gd name="connsiteX5" fmla="*/ 8897059 w 9313016"/>
                <a:gd name="connsiteY5" fmla="*/ 1737211 h 6858000"/>
                <a:gd name="connsiteX6" fmla="*/ 9206633 w 9313016"/>
                <a:gd name="connsiteY6" fmla="*/ 2564460 h 6858000"/>
                <a:gd name="connsiteX7" fmla="*/ 9286787 w 9313016"/>
                <a:gd name="connsiteY7" fmla="*/ 3000164 h 6858000"/>
                <a:gd name="connsiteX8" fmla="*/ 9312914 w 9313016"/>
                <a:gd name="connsiteY8" fmla="*/ 3442493 h 6858000"/>
                <a:gd name="connsiteX9" fmla="*/ 9190562 w 9313016"/>
                <a:gd name="connsiteY9" fmla="*/ 4316686 h 6858000"/>
                <a:gd name="connsiteX10" fmla="*/ 9043416 w 9313016"/>
                <a:gd name="connsiteY10" fmla="*/ 4734917 h 6858000"/>
                <a:gd name="connsiteX11" fmla="*/ 8809657 w 9313016"/>
                <a:gd name="connsiteY11" fmla="*/ 5128718 h 6858000"/>
                <a:gd name="connsiteX12" fmla="*/ 8645997 w 9313016"/>
                <a:gd name="connsiteY12" fmla="*/ 5297441 h 6858000"/>
                <a:gd name="connsiteX13" fmla="*/ 8457787 w 9313016"/>
                <a:gd name="connsiteY13" fmla="*/ 5433763 h 6858000"/>
                <a:gd name="connsiteX14" fmla="*/ 8260803 w 9313016"/>
                <a:gd name="connsiteY14" fmla="*/ 5541237 h 6858000"/>
                <a:gd name="connsiteX15" fmla="*/ 8066136 w 9313016"/>
                <a:gd name="connsiteY15" fmla="*/ 5635704 h 6858000"/>
                <a:gd name="connsiteX16" fmla="*/ 7698638 w 9313016"/>
                <a:gd name="connsiteY16" fmla="*/ 5837163 h 6858000"/>
                <a:gd name="connsiteX17" fmla="*/ 7370135 w 9313016"/>
                <a:gd name="connsiteY17" fmla="*/ 6090081 h 6858000"/>
                <a:gd name="connsiteX18" fmla="*/ 7218897 w 9313016"/>
                <a:gd name="connsiteY18" fmla="*/ 6235860 h 6858000"/>
                <a:gd name="connsiteX19" fmla="*/ 7070665 w 9313016"/>
                <a:gd name="connsiteY19" fmla="*/ 6387205 h 6858000"/>
                <a:gd name="connsiteX20" fmla="*/ 6779035 w 9313016"/>
                <a:gd name="connsiteY20" fmla="*/ 6697100 h 6858000"/>
                <a:gd name="connsiteX21" fmla="*/ 6631837 w 9313016"/>
                <a:gd name="connsiteY21" fmla="*/ 6852239 h 6858000"/>
                <a:gd name="connsiteX22" fmla="*/ 6626221 w 9313016"/>
                <a:gd name="connsiteY22" fmla="*/ 6858000 h 6858000"/>
                <a:gd name="connsiteX23" fmla="*/ 6424725 w 9313016"/>
                <a:gd name="connsiteY23" fmla="*/ 6858000 h 6858000"/>
                <a:gd name="connsiteX24" fmla="*/ 6527382 w 9313016"/>
                <a:gd name="connsiteY24" fmla="*/ 6756333 h 6858000"/>
                <a:gd name="connsiteX25" fmla="*/ 6674233 w 9313016"/>
                <a:gd name="connsiteY25" fmla="*/ 6603450 h 6858000"/>
                <a:gd name="connsiteX26" fmla="*/ 6965813 w 9313016"/>
                <a:gd name="connsiteY26" fmla="*/ 6292932 h 6858000"/>
                <a:gd name="connsiteX27" fmla="*/ 7112961 w 9313016"/>
                <a:gd name="connsiteY27" fmla="*/ 6137505 h 6858000"/>
                <a:gd name="connsiteX28" fmla="*/ 7264790 w 9313016"/>
                <a:gd name="connsiteY28" fmla="*/ 5983710 h 6858000"/>
                <a:gd name="connsiteX29" fmla="*/ 7974595 w 9313016"/>
                <a:gd name="connsiteY29" fmla="*/ 5470773 h 6858000"/>
                <a:gd name="connsiteX30" fmla="*/ 8331591 w 9313016"/>
                <a:gd name="connsiteY30" fmla="*/ 5254048 h 6858000"/>
                <a:gd name="connsiteX31" fmla="*/ 8599807 w 9313016"/>
                <a:gd name="connsiteY31" fmla="*/ 4980010 h 6858000"/>
                <a:gd name="connsiteX32" fmla="*/ 8766474 w 9313016"/>
                <a:gd name="connsiteY32" fmla="*/ 4631524 h 6858000"/>
                <a:gd name="connsiteX33" fmla="*/ 8865755 w 9313016"/>
                <a:gd name="connsiteY33" fmla="*/ 4244445 h 6858000"/>
                <a:gd name="connsiteX34" fmla="*/ 8882911 w 9313016"/>
                <a:gd name="connsiteY34" fmla="*/ 4145659 h 6858000"/>
                <a:gd name="connsiteX35" fmla="*/ 8897403 w 9313016"/>
                <a:gd name="connsiteY35" fmla="*/ 4046633 h 6858000"/>
                <a:gd name="connsiteX36" fmla="*/ 8908298 w 9313016"/>
                <a:gd name="connsiteY36" fmla="*/ 3947271 h 6858000"/>
                <a:gd name="connsiteX37" fmla="*/ 8916184 w 9313016"/>
                <a:gd name="connsiteY37" fmla="*/ 3847765 h 6858000"/>
                <a:gd name="connsiteX38" fmla="*/ 8920670 w 9313016"/>
                <a:gd name="connsiteY38" fmla="*/ 3449597 h 6858000"/>
                <a:gd name="connsiteX39" fmla="*/ 8914607 w 9313016"/>
                <a:gd name="connsiteY39" fmla="*/ 3350283 h 6858000"/>
                <a:gd name="connsiteX40" fmla="*/ 8905340 w 9313016"/>
                <a:gd name="connsiteY40" fmla="*/ 3251209 h 6858000"/>
                <a:gd name="connsiteX41" fmla="*/ 8893854 w 9313016"/>
                <a:gd name="connsiteY41" fmla="*/ 3152376 h 6858000"/>
                <a:gd name="connsiteX42" fmla="*/ 8879706 w 9313016"/>
                <a:gd name="connsiteY42" fmla="*/ 3053878 h 6858000"/>
                <a:gd name="connsiteX43" fmla="*/ 8797531 w 9313016"/>
                <a:gd name="connsiteY43" fmla="*/ 2663966 h 6858000"/>
                <a:gd name="connsiteX44" fmla="*/ 8520442 w 9313016"/>
                <a:gd name="connsiteY44" fmla="*/ 1911983 h 6858000"/>
                <a:gd name="connsiteX45" fmla="*/ 8332626 w 9313016"/>
                <a:gd name="connsiteY45" fmla="*/ 1553608 h 6858000"/>
                <a:gd name="connsiteX46" fmla="*/ 8116317 w 9313016"/>
                <a:gd name="connsiteY46" fmla="*/ 1208529 h 6858000"/>
                <a:gd name="connsiteX47" fmla="*/ 7873293 w 9313016"/>
                <a:gd name="connsiteY47" fmla="*/ 878284 h 6858000"/>
                <a:gd name="connsiteX48" fmla="*/ 7604337 w 9313016"/>
                <a:gd name="connsiteY48" fmla="*/ 565125 h 6858000"/>
                <a:gd name="connsiteX49" fmla="*/ 7311128 w 9313016"/>
                <a:gd name="connsiteY49" fmla="*/ 270591 h 6858000"/>
                <a:gd name="connsiteX50" fmla="*/ 1752019 w 9313016"/>
                <a:gd name="connsiteY50" fmla="*/ 0 h 6858000"/>
                <a:gd name="connsiteX51" fmla="*/ 2155804 w 9313016"/>
                <a:gd name="connsiteY51" fmla="*/ 0 h 6858000"/>
                <a:gd name="connsiteX52" fmla="*/ 2103975 w 9313016"/>
                <a:gd name="connsiteY52" fmla="*/ 40789 h 6858000"/>
                <a:gd name="connsiteX53" fmla="*/ 1656310 w 9313016"/>
                <a:gd name="connsiteY53" fmla="*/ 470035 h 6858000"/>
                <a:gd name="connsiteX54" fmla="*/ 806013 w 9313016"/>
                <a:gd name="connsiteY54" fmla="*/ 1841133 h 6858000"/>
                <a:gd name="connsiteX55" fmla="*/ 580685 w 9313016"/>
                <a:gd name="connsiteY55" fmla="*/ 2606364 h 6858000"/>
                <a:gd name="connsiteX56" fmla="*/ 503489 w 9313016"/>
                <a:gd name="connsiteY56" fmla="*/ 3397276 h 6858000"/>
                <a:gd name="connsiteX57" fmla="*/ 570135 w 9313016"/>
                <a:gd name="connsiteY57" fmla="*/ 4188235 h 6858000"/>
                <a:gd name="connsiteX58" fmla="*/ 783387 w 9313016"/>
                <a:gd name="connsiteY58" fmla="*/ 4953850 h 6858000"/>
                <a:gd name="connsiteX59" fmla="*/ 1628014 w 9313016"/>
                <a:gd name="connsiteY59" fmla="*/ 6308245 h 6858000"/>
                <a:gd name="connsiteX60" fmla="*/ 2235998 w 9313016"/>
                <a:gd name="connsiteY60" fmla="*/ 6844829 h 6858000"/>
                <a:gd name="connsiteX61" fmla="*/ 2255028 w 9313016"/>
                <a:gd name="connsiteY61" fmla="*/ 6858000 h 6858000"/>
                <a:gd name="connsiteX62" fmla="*/ 1578787 w 9313016"/>
                <a:gd name="connsiteY62" fmla="*/ 6858000 h 6858000"/>
                <a:gd name="connsiteX63" fmla="*/ 1465153 w 9313016"/>
                <a:gd name="connsiteY63" fmla="*/ 6759050 h 6858000"/>
                <a:gd name="connsiteX64" fmla="*/ 1303650 w 9313016"/>
                <a:gd name="connsiteY64" fmla="*/ 6604267 h 6858000"/>
                <a:gd name="connsiteX65" fmla="*/ 323708 w 9313016"/>
                <a:gd name="connsiteY65" fmla="*/ 5126365 h 6858000"/>
                <a:gd name="connsiteX66" fmla="*/ 872 w 9313016"/>
                <a:gd name="connsiteY66" fmla="*/ 3391228 h 6858000"/>
                <a:gd name="connsiteX67" fmla="*/ 105428 w 9313016"/>
                <a:gd name="connsiteY67" fmla="*/ 2511899 h 6858000"/>
                <a:gd name="connsiteX68" fmla="*/ 384933 w 9313016"/>
                <a:gd name="connsiteY68" fmla="*/ 1670971 h 6858000"/>
                <a:gd name="connsiteX69" fmla="*/ 1433593 w 9313016"/>
                <a:gd name="connsiteY69" fmla="*/ 256095 h 6858000"/>
                <a:gd name="connsiteX70" fmla="*/ 1602664 w 9313016"/>
                <a:gd name="connsiteY70" fmla="*/ 1137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9313016" h="6858000">
                  <a:moveTo>
                    <a:pt x="6993556" y="0"/>
                  </a:moveTo>
                  <a:lnTo>
                    <a:pt x="7358516" y="0"/>
                  </a:lnTo>
                  <a:lnTo>
                    <a:pt x="7475006" y="82722"/>
                  </a:lnTo>
                  <a:cubicBezTo>
                    <a:pt x="7592423" y="169778"/>
                    <a:pt x="7706366" y="261748"/>
                    <a:pt x="7816357" y="358482"/>
                  </a:cubicBezTo>
                  <a:cubicBezTo>
                    <a:pt x="8036559" y="551589"/>
                    <a:pt x="8239655" y="764905"/>
                    <a:pt x="8421752" y="995405"/>
                  </a:cubicBezTo>
                  <a:cubicBezTo>
                    <a:pt x="8604736" y="1225282"/>
                    <a:pt x="8763567" y="1474646"/>
                    <a:pt x="8897059" y="1737211"/>
                  </a:cubicBezTo>
                  <a:cubicBezTo>
                    <a:pt x="9029909" y="2000162"/>
                    <a:pt x="9134317" y="2277990"/>
                    <a:pt x="9206633" y="2564460"/>
                  </a:cubicBezTo>
                  <a:cubicBezTo>
                    <a:pt x="9242322" y="2707791"/>
                    <a:pt x="9269041" y="2853474"/>
                    <a:pt x="9286787" y="3000164"/>
                  </a:cubicBezTo>
                  <a:cubicBezTo>
                    <a:pt x="9304977" y="3146856"/>
                    <a:pt x="9314097" y="3294698"/>
                    <a:pt x="9312914" y="3442493"/>
                  </a:cubicBezTo>
                  <a:cubicBezTo>
                    <a:pt x="9309906" y="3737987"/>
                    <a:pt x="9270717" y="4033288"/>
                    <a:pt x="9190562" y="4316686"/>
                  </a:cubicBezTo>
                  <a:cubicBezTo>
                    <a:pt x="9150486" y="4458240"/>
                    <a:pt x="9103951" y="4597587"/>
                    <a:pt x="9043416" y="4734917"/>
                  </a:cubicBezTo>
                  <a:cubicBezTo>
                    <a:pt x="8982980" y="4871817"/>
                    <a:pt x="8908740" y="5007131"/>
                    <a:pt x="8809657" y="5128718"/>
                  </a:cubicBezTo>
                  <a:cubicBezTo>
                    <a:pt x="8760312" y="5189247"/>
                    <a:pt x="8706137" y="5246945"/>
                    <a:pt x="8645997" y="5297441"/>
                  </a:cubicBezTo>
                  <a:cubicBezTo>
                    <a:pt x="8586252" y="5348274"/>
                    <a:pt x="8522809" y="5393730"/>
                    <a:pt x="8457787" y="5433763"/>
                  </a:cubicBezTo>
                  <a:cubicBezTo>
                    <a:pt x="8392816" y="5474132"/>
                    <a:pt x="8326219" y="5508213"/>
                    <a:pt x="8260803" y="5541237"/>
                  </a:cubicBezTo>
                  <a:cubicBezTo>
                    <a:pt x="8195289" y="5574071"/>
                    <a:pt x="8130023" y="5604838"/>
                    <a:pt x="8066136" y="5635704"/>
                  </a:cubicBezTo>
                  <a:cubicBezTo>
                    <a:pt x="7938313" y="5697433"/>
                    <a:pt x="7815222" y="5762186"/>
                    <a:pt x="7698638" y="5837163"/>
                  </a:cubicBezTo>
                  <a:cubicBezTo>
                    <a:pt x="7582449" y="5912381"/>
                    <a:pt x="7471881" y="5996094"/>
                    <a:pt x="7370135" y="6090081"/>
                  </a:cubicBezTo>
                  <a:cubicBezTo>
                    <a:pt x="7319460" y="6136593"/>
                    <a:pt x="7268881" y="6186082"/>
                    <a:pt x="7218897" y="6235860"/>
                  </a:cubicBezTo>
                  <a:cubicBezTo>
                    <a:pt x="7168763" y="6285493"/>
                    <a:pt x="7119665" y="6336229"/>
                    <a:pt x="7070665" y="6387205"/>
                  </a:cubicBezTo>
                  <a:cubicBezTo>
                    <a:pt x="6972715" y="6489208"/>
                    <a:pt x="6876195" y="6593131"/>
                    <a:pt x="6779035" y="6697100"/>
                  </a:cubicBezTo>
                  <a:cubicBezTo>
                    <a:pt x="6730379" y="6748989"/>
                    <a:pt x="6681528" y="6800878"/>
                    <a:pt x="6631837" y="6852239"/>
                  </a:cubicBezTo>
                  <a:lnTo>
                    <a:pt x="6626221" y="6858000"/>
                  </a:lnTo>
                  <a:lnTo>
                    <a:pt x="6424725" y="6858000"/>
                  </a:lnTo>
                  <a:lnTo>
                    <a:pt x="6527382" y="6756333"/>
                  </a:lnTo>
                  <a:cubicBezTo>
                    <a:pt x="6576726" y="6705932"/>
                    <a:pt x="6625480" y="6654811"/>
                    <a:pt x="6674233" y="6603450"/>
                  </a:cubicBezTo>
                  <a:cubicBezTo>
                    <a:pt x="6771788" y="6500920"/>
                    <a:pt x="6868309" y="6396757"/>
                    <a:pt x="6965813" y="6292932"/>
                  </a:cubicBezTo>
                  <a:lnTo>
                    <a:pt x="7112961" y="6137505"/>
                  </a:lnTo>
                  <a:cubicBezTo>
                    <a:pt x="7162354" y="6085808"/>
                    <a:pt x="7211945" y="6034640"/>
                    <a:pt x="7264790" y="5983710"/>
                  </a:cubicBezTo>
                  <a:cubicBezTo>
                    <a:pt x="7472373" y="5779130"/>
                    <a:pt x="7721610" y="5610648"/>
                    <a:pt x="7974595" y="5470773"/>
                  </a:cubicBezTo>
                  <a:cubicBezTo>
                    <a:pt x="8099903" y="5399395"/>
                    <a:pt x="8224127" y="5332529"/>
                    <a:pt x="8331591" y="5254048"/>
                  </a:cubicBezTo>
                  <a:cubicBezTo>
                    <a:pt x="8439351" y="5176047"/>
                    <a:pt x="8529660" y="5085949"/>
                    <a:pt x="8599807" y="4980010"/>
                  </a:cubicBezTo>
                  <a:cubicBezTo>
                    <a:pt x="8671187" y="4875128"/>
                    <a:pt x="8723982" y="4756086"/>
                    <a:pt x="8766474" y="4631524"/>
                  </a:cubicBezTo>
                  <a:cubicBezTo>
                    <a:pt x="8808968" y="4507010"/>
                    <a:pt x="8840615" y="4375872"/>
                    <a:pt x="8865755" y="4244445"/>
                  </a:cubicBezTo>
                  <a:cubicBezTo>
                    <a:pt x="8871375" y="4211468"/>
                    <a:pt x="8878129" y="4178731"/>
                    <a:pt x="8882911" y="4145659"/>
                  </a:cubicBezTo>
                  <a:lnTo>
                    <a:pt x="8897403" y="4046633"/>
                  </a:lnTo>
                  <a:lnTo>
                    <a:pt x="8908298" y="3947271"/>
                  </a:lnTo>
                  <a:cubicBezTo>
                    <a:pt x="8912389" y="3914247"/>
                    <a:pt x="8913425" y="3880886"/>
                    <a:pt x="8916184" y="3847765"/>
                  </a:cubicBezTo>
                  <a:cubicBezTo>
                    <a:pt x="8925797" y="3715091"/>
                    <a:pt x="8925945" y="3582127"/>
                    <a:pt x="8920670" y="3449597"/>
                  </a:cubicBezTo>
                  <a:lnTo>
                    <a:pt x="8914607" y="3350283"/>
                  </a:lnTo>
                  <a:cubicBezTo>
                    <a:pt x="8911995" y="3317211"/>
                    <a:pt x="8908348" y="3284233"/>
                    <a:pt x="8905340" y="3251209"/>
                  </a:cubicBezTo>
                  <a:cubicBezTo>
                    <a:pt x="8902628" y="3218185"/>
                    <a:pt x="8897551" y="3185305"/>
                    <a:pt x="8893854" y="3152376"/>
                  </a:cubicBezTo>
                  <a:cubicBezTo>
                    <a:pt x="8890305" y="3119399"/>
                    <a:pt x="8884932" y="3086662"/>
                    <a:pt x="8879706" y="3053878"/>
                  </a:cubicBezTo>
                  <a:cubicBezTo>
                    <a:pt x="8858707" y="2922835"/>
                    <a:pt x="8831249" y="2792705"/>
                    <a:pt x="8797531" y="2663966"/>
                  </a:cubicBezTo>
                  <a:cubicBezTo>
                    <a:pt x="8728616" y="2406777"/>
                    <a:pt x="8635497" y="2155109"/>
                    <a:pt x="8520442" y="1911983"/>
                  </a:cubicBezTo>
                  <a:cubicBezTo>
                    <a:pt x="8462667" y="1790541"/>
                    <a:pt x="8400112" y="1670923"/>
                    <a:pt x="8332626" y="1553608"/>
                  </a:cubicBezTo>
                  <a:cubicBezTo>
                    <a:pt x="8265683" y="1436006"/>
                    <a:pt x="8192973" y="1321188"/>
                    <a:pt x="8116317" y="1208529"/>
                  </a:cubicBezTo>
                  <a:cubicBezTo>
                    <a:pt x="8039811" y="1095776"/>
                    <a:pt x="7958079" y="986094"/>
                    <a:pt x="7873293" y="878284"/>
                  </a:cubicBezTo>
                  <a:cubicBezTo>
                    <a:pt x="7787814" y="771002"/>
                    <a:pt x="7697999" y="666551"/>
                    <a:pt x="7604337" y="565125"/>
                  </a:cubicBezTo>
                  <a:cubicBezTo>
                    <a:pt x="7510479" y="463891"/>
                    <a:pt x="7413367" y="364818"/>
                    <a:pt x="7311128" y="270591"/>
                  </a:cubicBezTo>
                  <a:close/>
                  <a:moveTo>
                    <a:pt x="1752019" y="0"/>
                  </a:moveTo>
                  <a:lnTo>
                    <a:pt x="2155804" y="0"/>
                  </a:lnTo>
                  <a:lnTo>
                    <a:pt x="2103975" y="40789"/>
                  </a:lnTo>
                  <a:cubicBezTo>
                    <a:pt x="1943592" y="173585"/>
                    <a:pt x="1793955" y="317500"/>
                    <a:pt x="1656310" y="470035"/>
                  </a:cubicBezTo>
                  <a:cubicBezTo>
                    <a:pt x="1288172" y="876939"/>
                    <a:pt x="1002998" y="1344708"/>
                    <a:pt x="806013" y="1841133"/>
                  </a:cubicBezTo>
                  <a:cubicBezTo>
                    <a:pt x="707818" y="2089538"/>
                    <a:pt x="630868" y="2345480"/>
                    <a:pt x="580685" y="2606364"/>
                  </a:cubicBezTo>
                  <a:cubicBezTo>
                    <a:pt x="530749" y="2867250"/>
                    <a:pt x="504868" y="3132119"/>
                    <a:pt x="503489" y="3397276"/>
                  </a:cubicBezTo>
                  <a:cubicBezTo>
                    <a:pt x="501467" y="3662434"/>
                    <a:pt x="524093" y="3927351"/>
                    <a:pt x="570135" y="4188235"/>
                  </a:cubicBezTo>
                  <a:cubicBezTo>
                    <a:pt x="615734" y="4449264"/>
                    <a:pt x="688642" y="4705493"/>
                    <a:pt x="783387" y="4953850"/>
                  </a:cubicBezTo>
                  <a:cubicBezTo>
                    <a:pt x="974357" y="5449796"/>
                    <a:pt x="1259630" y="5913773"/>
                    <a:pt x="1628014" y="6308245"/>
                  </a:cubicBezTo>
                  <a:cubicBezTo>
                    <a:pt x="1812182" y="6505481"/>
                    <a:pt x="2016215" y="6685052"/>
                    <a:pt x="2235998" y="6844829"/>
                  </a:cubicBezTo>
                  <a:lnTo>
                    <a:pt x="2255028" y="6858000"/>
                  </a:lnTo>
                  <a:lnTo>
                    <a:pt x="1578787" y="6858000"/>
                  </a:lnTo>
                  <a:lnTo>
                    <a:pt x="1465153" y="6759050"/>
                  </a:lnTo>
                  <a:cubicBezTo>
                    <a:pt x="1410086" y="6708726"/>
                    <a:pt x="1356236" y="6657104"/>
                    <a:pt x="1303650" y="6604267"/>
                  </a:cubicBezTo>
                  <a:cubicBezTo>
                    <a:pt x="883506" y="6181043"/>
                    <a:pt x="548150" y="5676072"/>
                    <a:pt x="323708" y="5126365"/>
                  </a:cubicBezTo>
                  <a:cubicBezTo>
                    <a:pt x="97737" y="4577139"/>
                    <a:pt x="-10958" y="3981927"/>
                    <a:pt x="872" y="3391228"/>
                  </a:cubicBezTo>
                  <a:cubicBezTo>
                    <a:pt x="5951" y="3095783"/>
                    <a:pt x="40506" y="2800528"/>
                    <a:pt x="105428" y="2511899"/>
                  </a:cubicBezTo>
                  <a:cubicBezTo>
                    <a:pt x="170104" y="2223317"/>
                    <a:pt x="262089" y="1940399"/>
                    <a:pt x="384933" y="1670971"/>
                  </a:cubicBezTo>
                  <a:cubicBezTo>
                    <a:pt x="629092" y="1131344"/>
                    <a:pt x="991955" y="646919"/>
                    <a:pt x="1433593" y="256095"/>
                  </a:cubicBezTo>
                  <a:cubicBezTo>
                    <a:pt x="1488791" y="207206"/>
                    <a:pt x="1545179" y="159733"/>
                    <a:pt x="1602664" y="11370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Shape 15">
              <a:extLst>
                <a:ext uri="{FF2B5EF4-FFF2-40B4-BE49-F238E27FC236}">
                  <a16:creationId xmlns:a16="http://schemas.microsoft.com/office/drawing/2014/main" id="{943BB27F-1470-42CA-91FF-D94BC691C8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59468" y="36937"/>
              <a:ext cx="9065550" cy="6858000"/>
            </a:xfrm>
            <a:custGeom>
              <a:avLst/>
              <a:gdLst>
                <a:gd name="connsiteX0" fmla="*/ 1839951 w 9065550"/>
                <a:gd name="connsiteY0" fmla="*/ 0 h 6858000"/>
                <a:gd name="connsiteX1" fmla="*/ 6979427 w 9065550"/>
                <a:gd name="connsiteY1" fmla="*/ 0 h 6858000"/>
                <a:gd name="connsiteX2" fmla="*/ 6989586 w 9065550"/>
                <a:gd name="connsiteY2" fmla="*/ 6825 h 6858000"/>
                <a:gd name="connsiteX3" fmla="*/ 8932062 w 9065550"/>
                <a:gd name="connsiteY3" fmla="*/ 4580835 h 6858000"/>
                <a:gd name="connsiteX4" fmla="*/ 7166294 w 9065550"/>
                <a:gd name="connsiteY4" fmla="*/ 6259703 h 6858000"/>
                <a:gd name="connsiteX5" fmla="*/ 6868878 w 9065550"/>
                <a:gd name="connsiteY5" fmla="*/ 6564765 h 6858000"/>
                <a:gd name="connsiteX6" fmla="*/ 6591881 w 9065550"/>
                <a:gd name="connsiteY6" fmla="*/ 6858000 h 6858000"/>
                <a:gd name="connsiteX7" fmla="*/ 5184648 w 9065550"/>
                <a:gd name="connsiteY7" fmla="*/ 6858000 h 6858000"/>
                <a:gd name="connsiteX8" fmla="*/ 5244877 w 9065550"/>
                <a:gd name="connsiteY8" fmla="*/ 6817615 h 6858000"/>
                <a:gd name="connsiteX9" fmla="*/ 6033853 w 9065550"/>
                <a:gd name="connsiteY9" fmla="*/ 6069135 h 6858000"/>
                <a:gd name="connsiteX10" fmla="*/ 6480248 w 9065550"/>
                <a:gd name="connsiteY10" fmla="*/ 5607082 h 6858000"/>
                <a:gd name="connsiteX11" fmla="*/ 7551502 w 9065550"/>
                <a:gd name="connsiteY11" fmla="*/ 4859004 h 6858000"/>
                <a:gd name="connsiteX12" fmla="*/ 7844227 w 9065550"/>
                <a:gd name="connsiteY12" fmla="*/ 4683074 h 6858000"/>
                <a:gd name="connsiteX13" fmla="*/ 8005810 w 9065550"/>
                <a:gd name="connsiteY13" fmla="*/ 4330239 h 6858000"/>
                <a:gd name="connsiteX14" fmla="*/ 8016191 w 9065550"/>
                <a:gd name="connsiteY14" fmla="*/ 2956574 h 6858000"/>
                <a:gd name="connsiteX15" fmla="*/ 7346424 w 9065550"/>
                <a:gd name="connsiteY15" fmla="*/ 1636739 h 6858000"/>
                <a:gd name="connsiteX16" fmla="*/ 5995751 w 9065550"/>
                <a:gd name="connsiteY16" fmla="*/ 493319 h 6858000"/>
                <a:gd name="connsiteX17" fmla="*/ 4494836 w 9065550"/>
                <a:gd name="connsiteY17" fmla="*/ 75383 h 6858000"/>
                <a:gd name="connsiteX18" fmla="*/ 2002499 w 9065550"/>
                <a:gd name="connsiteY18" fmla="*/ 1094261 h 6858000"/>
                <a:gd name="connsiteX19" fmla="*/ 1241306 w 9065550"/>
                <a:gd name="connsiteY19" fmla="*/ 2206935 h 6858000"/>
                <a:gd name="connsiteX20" fmla="*/ 961736 w 9065550"/>
                <a:gd name="connsiteY20" fmla="*/ 3573719 h 6858000"/>
                <a:gd name="connsiteX21" fmla="*/ 1193878 w 9065550"/>
                <a:gd name="connsiteY21" fmla="*/ 4824208 h 6858000"/>
                <a:gd name="connsiteX22" fmla="*/ 1832096 w 9065550"/>
                <a:gd name="connsiteY22" fmla="*/ 5873050 h 6858000"/>
                <a:gd name="connsiteX23" fmla="*/ 3010752 w 9065550"/>
                <a:gd name="connsiteY23" fmla="*/ 6749475 h 6858000"/>
                <a:gd name="connsiteX24" fmla="*/ 3187037 w 9065550"/>
                <a:gd name="connsiteY24" fmla="*/ 6824756 h 6858000"/>
                <a:gd name="connsiteX25" fmla="*/ 3278211 w 9065550"/>
                <a:gd name="connsiteY25" fmla="*/ 6858000 h 6858000"/>
                <a:gd name="connsiteX26" fmla="*/ 1480830 w 9065550"/>
                <a:gd name="connsiteY26" fmla="*/ 6858000 h 6858000"/>
                <a:gd name="connsiteX27" fmla="*/ 1427607 w 9065550"/>
                <a:gd name="connsiteY27" fmla="*/ 6811515 h 6858000"/>
                <a:gd name="connsiteX28" fmla="*/ 1100739 w 9065550"/>
                <a:gd name="connsiteY28" fmla="*/ 6477651 h 6858000"/>
                <a:gd name="connsiteX29" fmla="*/ 0 w 9065550"/>
                <a:gd name="connsiteY29" fmla="*/ 3573620 h 6858000"/>
                <a:gd name="connsiteX30" fmla="*/ 1805513 w 9065550"/>
                <a:gd name="connsiteY30"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065550" h="6858000">
                  <a:moveTo>
                    <a:pt x="1839951" y="0"/>
                  </a:moveTo>
                  <a:lnTo>
                    <a:pt x="6979427" y="0"/>
                  </a:lnTo>
                  <a:lnTo>
                    <a:pt x="6989586" y="6825"/>
                  </a:lnTo>
                  <a:cubicBezTo>
                    <a:pt x="8438828" y="1031353"/>
                    <a:pt x="9439169" y="2823601"/>
                    <a:pt x="8932062" y="4580835"/>
                  </a:cubicBezTo>
                  <a:cubicBezTo>
                    <a:pt x="8592517" y="5757293"/>
                    <a:pt x="7979652" y="5458140"/>
                    <a:pt x="7166294" y="6259703"/>
                  </a:cubicBezTo>
                  <a:cubicBezTo>
                    <a:pt x="7064618" y="6359905"/>
                    <a:pt x="6966014" y="6462297"/>
                    <a:pt x="6868878" y="6564765"/>
                  </a:cubicBezTo>
                  <a:lnTo>
                    <a:pt x="6591881" y="6858000"/>
                  </a:lnTo>
                  <a:lnTo>
                    <a:pt x="5184648" y="6858000"/>
                  </a:lnTo>
                  <a:lnTo>
                    <a:pt x="5244877" y="6817615"/>
                  </a:lnTo>
                  <a:cubicBezTo>
                    <a:pt x="5481027" y="6649287"/>
                    <a:pt x="5723665" y="6398593"/>
                    <a:pt x="6033853" y="6069135"/>
                  </a:cubicBezTo>
                  <a:cubicBezTo>
                    <a:pt x="6175680" y="5918484"/>
                    <a:pt x="6322395" y="5762660"/>
                    <a:pt x="6480248" y="5607082"/>
                  </a:cubicBezTo>
                  <a:cubicBezTo>
                    <a:pt x="6893276" y="5200077"/>
                    <a:pt x="7273697" y="5002920"/>
                    <a:pt x="7551502" y="4859004"/>
                  </a:cubicBezTo>
                  <a:cubicBezTo>
                    <a:pt x="7687884" y="4788339"/>
                    <a:pt x="7795540" y="4732559"/>
                    <a:pt x="7844227" y="4683074"/>
                  </a:cubicBezTo>
                  <a:cubicBezTo>
                    <a:pt x="7898759" y="4627636"/>
                    <a:pt x="7956165" y="4502313"/>
                    <a:pt x="8005810" y="4330239"/>
                  </a:cubicBezTo>
                  <a:cubicBezTo>
                    <a:pt x="8132968" y="3889611"/>
                    <a:pt x="8136446" y="3427460"/>
                    <a:pt x="8016191" y="2956574"/>
                  </a:cubicBezTo>
                  <a:cubicBezTo>
                    <a:pt x="7900876" y="2505064"/>
                    <a:pt x="7669287" y="2048671"/>
                    <a:pt x="7346424" y="1636739"/>
                  </a:cubicBezTo>
                  <a:cubicBezTo>
                    <a:pt x="6979764" y="1168830"/>
                    <a:pt x="6512706" y="773489"/>
                    <a:pt x="5995751" y="493319"/>
                  </a:cubicBezTo>
                  <a:cubicBezTo>
                    <a:pt x="5491195" y="219884"/>
                    <a:pt x="4972174" y="75383"/>
                    <a:pt x="4494836" y="75383"/>
                  </a:cubicBezTo>
                  <a:cubicBezTo>
                    <a:pt x="3554318" y="75383"/>
                    <a:pt x="2669191" y="437197"/>
                    <a:pt x="2002499" y="1094261"/>
                  </a:cubicBezTo>
                  <a:cubicBezTo>
                    <a:pt x="1676360" y="1415667"/>
                    <a:pt x="1420225" y="1790023"/>
                    <a:pt x="1241306" y="2206935"/>
                  </a:cubicBezTo>
                  <a:cubicBezTo>
                    <a:pt x="1055782" y="2639169"/>
                    <a:pt x="961736" y="3099027"/>
                    <a:pt x="961736" y="3573719"/>
                  </a:cubicBezTo>
                  <a:cubicBezTo>
                    <a:pt x="961736" y="4005124"/>
                    <a:pt x="1039805" y="4425841"/>
                    <a:pt x="1193878" y="4824208"/>
                  </a:cubicBezTo>
                  <a:cubicBezTo>
                    <a:pt x="1342457" y="5208423"/>
                    <a:pt x="1557214" y="5561306"/>
                    <a:pt x="1832096" y="5873050"/>
                  </a:cubicBezTo>
                  <a:cubicBezTo>
                    <a:pt x="2157126" y="6241599"/>
                    <a:pt x="2564661" y="6544656"/>
                    <a:pt x="3010752" y="6749475"/>
                  </a:cubicBezTo>
                  <a:cubicBezTo>
                    <a:pt x="3069003" y="6776219"/>
                    <a:pt x="3127773" y="6801314"/>
                    <a:pt x="3187037" y="6824756"/>
                  </a:cubicBezTo>
                  <a:lnTo>
                    <a:pt x="3278211" y="6858000"/>
                  </a:lnTo>
                  <a:lnTo>
                    <a:pt x="1480830" y="6858000"/>
                  </a:lnTo>
                  <a:lnTo>
                    <a:pt x="1427607" y="6811515"/>
                  </a:lnTo>
                  <a:cubicBezTo>
                    <a:pt x="1312870" y="6705919"/>
                    <a:pt x="1203751" y="6594470"/>
                    <a:pt x="1100739" y="6477651"/>
                  </a:cubicBezTo>
                  <a:cubicBezTo>
                    <a:pt x="415045" y="5700097"/>
                    <a:pt x="0" y="4684635"/>
                    <a:pt x="0" y="3573620"/>
                  </a:cubicBezTo>
                  <a:cubicBezTo>
                    <a:pt x="0" y="2121118"/>
                    <a:pt x="709459" y="831902"/>
                    <a:pt x="1805513" y="241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Shape 16">
              <a:extLst>
                <a:ext uri="{FF2B5EF4-FFF2-40B4-BE49-F238E27FC236}">
                  <a16:creationId xmlns:a16="http://schemas.microsoft.com/office/drawing/2014/main" id="{E997B002-17FD-47B3-A06A-76802FE15C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48217" y="36937"/>
              <a:ext cx="9088051" cy="6858000"/>
            </a:xfrm>
            <a:custGeom>
              <a:avLst/>
              <a:gdLst>
                <a:gd name="connsiteX0" fmla="*/ 5158786 w 9088051"/>
                <a:gd name="connsiteY0" fmla="*/ 0 h 6858000"/>
                <a:gd name="connsiteX1" fmla="*/ 6996771 w 9088051"/>
                <a:gd name="connsiteY1" fmla="*/ 0 h 6858000"/>
                <a:gd name="connsiteX2" fmla="*/ 7006955 w 9088051"/>
                <a:gd name="connsiteY2" fmla="*/ 6825 h 6858000"/>
                <a:gd name="connsiteX3" fmla="*/ 8954230 w 9088051"/>
                <a:gd name="connsiteY3" fmla="*/ 4580835 h 6858000"/>
                <a:gd name="connsiteX4" fmla="*/ 7184080 w 9088051"/>
                <a:gd name="connsiteY4" fmla="*/ 6259703 h 6858000"/>
                <a:gd name="connsiteX5" fmla="*/ 6885926 w 9088051"/>
                <a:gd name="connsiteY5" fmla="*/ 6564765 h 6858000"/>
                <a:gd name="connsiteX6" fmla="*/ 6608241 w 9088051"/>
                <a:gd name="connsiteY6" fmla="*/ 6858000 h 6858000"/>
                <a:gd name="connsiteX7" fmla="*/ 5462870 w 9088051"/>
                <a:gd name="connsiteY7" fmla="*/ 6858000 h 6858000"/>
                <a:gd name="connsiteX8" fmla="*/ 5529056 w 9088051"/>
                <a:gd name="connsiteY8" fmla="*/ 6804645 h 6858000"/>
                <a:gd name="connsiteX9" fmla="*/ 6167613 w 9088051"/>
                <a:gd name="connsiteY9" fmla="*/ 6173667 h 6858000"/>
                <a:gd name="connsiteX10" fmla="*/ 6610973 w 9088051"/>
                <a:gd name="connsiteY10" fmla="*/ 5715860 h 6858000"/>
                <a:gd name="connsiteX11" fmla="*/ 7646083 w 9088051"/>
                <a:gd name="connsiteY11" fmla="*/ 4995842 h 6858000"/>
                <a:gd name="connsiteX12" fmla="*/ 7980054 w 9088051"/>
                <a:gd name="connsiteY12" fmla="*/ 4790095 h 6858000"/>
                <a:gd name="connsiteX13" fmla="*/ 8180437 w 9088051"/>
                <a:gd name="connsiteY13" fmla="*/ 4371964 h 6858000"/>
                <a:gd name="connsiteX14" fmla="*/ 8192058 w 9088051"/>
                <a:gd name="connsiteY14" fmla="*/ 2919242 h 6858000"/>
                <a:gd name="connsiteX15" fmla="*/ 7492638 w 9088051"/>
                <a:gd name="connsiteY15" fmla="*/ 1542845 h 6858000"/>
                <a:gd name="connsiteX16" fmla="*/ 6089097 w 9088051"/>
                <a:gd name="connsiteY16" fmla="*/ 357847 h 6858000"/>
                <a:gd name="connsiteX17" fmla="*/ 5288639 w 9088051"/>
                <a:gd name="connsiteY17" fmla="*/ 31627 h 6858000"/>
                <a:gd name="connsiteX18" fmla="*/ 1844517 w 9088051"/>
                <a:gd name="connsiteY18" fmla="*/ 0 h 6858000"/>
                <a:gd name="connsiteX19" fmla="*/ 3734467 w 9088051"/>
                <a:gd name="connsiteY19" fmla="*/ 0 h 6858000"/>
                <a:gd name="connsiteX20" fmla="*/ 3603618 w 9088051"/>
                <a:gd name="connsiteY20" fmla="*/ 28853 h 6858000"/>
                <a:gd name="connsiteX21" fmla="*/ 1892878 w 9088051"/>
                <a:gd name="connsiteY21" fmla="*/ 985434 h 6858000"/>
                <a:gd name="connsiteX22" fmla="*/ 1096045 w 9088051"/>
                <a:gd name="connsiteY22" fmla="*/ 2147349 h 6858000"/>
                <a:gd name="connsiteX23" fmla="*/ 803453 w 9088051"/>
                <a:gd name="connsiteY23" fmla="*/ 3573669 h 6858000"/>
                <a:gd name="connsiteX24" fmla="*/ 1046377 w 9088051"/>
                <a:gd name="connsiteY24" fmla="*/ 4878573 h 6858000"/>
                <a:gd name="connsiteX25" fmla="*/ 1714473 w 9088051"/>
                <a:gd name="connsiteY25" fmla="*/ 5973776 h 6858000"/>
                <a:gd name="connsiteX26" fmla="*/ 2776083 w 9088051"/>
                <a:gd name="connsiteY26" fmla="*/ 6804641 h 6858000"/>
                <a:gd name="connsiteX27" fmla="*/ 2884836 w 9088051"/>
                <a:gd name="connsiteY27" fmla="*/ 6858000 h 6858000"/>
                <a:gd name="connsiteX28" fmla="*/ 1484505 w 9088051"/>
                <a:gd name="connsiteY28" fmla="*/ 6858000 h 6858000"/>
                <a:gd name="connsiteX29" fmla="*/ 1431151 w 9088051"/>
                <a:gd name="connsiteY29" fmla="*/ 6811515 h 6858000"/>
                <a:gd name="connsiteX30" fmla="*/ 1103471 w 9088051"/>
                <a:gd name="connsiteY30" fmla="*/ 6477651 h 6858000"/>
                <a:gd name="connsiteX31" fmla="*/ 0 w 9088051"/>
                <a:gd name="connsiteY31" fmla="*/ 3573620 h 6858000"/>
                <a:gd name="connsiteX32" fmla="*/ 1809994 w 9088051"/>
                <a:gd name="connsiteY32"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88051" h="6858000">
                  <a:moveTo>
                    <a:pt x="5158786" y="0"/>
                  </a:moveTo>
                  <a:lnTo>
                    <a:pt x="6996771" y="0"/>
                  </a:lnTo>
                  <a:lnTo>
                    <a:pt x="7006955" y="6825"/>
                  </a:lnTo>
                  <a:cubicBezTo>
                    <a:pt x="8459794" y="1031353"/>
                    <a:pt x="9462596" y="2823601"/>
                    <a:pt x="8954230" y="4580835"/>
                  </a:cubicBezTo>
                  <a:cubicBezTo>
                    <a:pt x="8613842" y="5757293"/>
                    <a:pt x="7999457" y="5458140"/>
                    <a:pt x="7184080" y="6259703"/>
                  </a:cubicBezTo>
                  <a:cubicBezTo>
                    <a:pt x="7082152" y="6359905"/>
                    <a:pt x="6983303" y="6462297"/>
                    <a:pt x="6885926" y="6564765"/>
                  </a:cubicBezTo>
                  <a:lnTo>
                    <a:pt x="6608241" y="6858000"/>
                  </a:lnTo>
                  <a:lnTo>
                    <a:pt x="5462870" y="6858000"/>
                  </a:lnTo>
                  <a:lnTo>
                    <a:pt x="5529056" y="6804645"/>
                  </a:lnTo>
                  <a:cubicBezTo>
                    <a:pt x="5740217" y="6626505"/>
                    <a:pt x="5949382" y="6404876"/>
                    <a:pt x="6167613" y="6173667"/>
                  </a:cubicBezTo>
                  <a:cubicBezTo>
                    <a:pt x="6308782" y="6024091"/>
                    <a:pt x="6454799" y="5869390"/>
                    <a:pt x="6610973" y="5715860"/>
                  </a:cubicBezTo>
                  <a:cubicBezTo>
                    <a:pt x="7007847" y="5325741"/>
                    <a:pt x="7376733" y="5135074"/>
                    <a:pt x="7646083" y="4995842"/>
                  </a:cubicBezTo>
                  <a:cubicBezTo>
                    <a:pt x="7816858" y="4907561"/>
                    <a:pt x="7916545" y="4854514"/>
                    <a:pt x="7980054" y="4790095"/>
                  </a:cubicBezTo>
                  <a:cubicBezTo>
                    <a:pt x="8054629" y="4714405"/>
                    <a:pt x="8122031" y="4573758"/>
                    <a:pt x="8180437" y="4371964"/>
                  </a:cubicBezTo>
                  <a:cubicBezTo>
                    <a:pt x="8315441" y="3905228"/>
                    <a:pt x="8319381" y="3416431"/>
                    <a:pt x="8192058" y="2919242"/>
                  </a:cubicBezTo>
                  <a:cubicBezTo>
                    <a:pt x="8071251" y="2447381"/>
                    <a:pt x="7829388" y="1971467"/>
                    <a:pt x="7492638" y="1542845"/>
                  </a:cubicBezTo>
                  <a:cubicBezTo>
                    <a:pt x="7111829" y="1058099"/>
                    <a:pt x="6626484" y="648361"/>
                    <a:pt x="6089097" y="357847"/>
                  </a:cubicBezTo>
                  <a:cubicBezTo>
                    <a:pt x="5824244" y="214687"/>
                    <a:pt x="5554957" y="105262"/>
                    <a:pt x="5288639" y="31627"/>
                  </a:cubicBezTo>
                  <a:close/>
                  <a:moveTo>
                    <a:pt x="1844517" y="0"/>
                  </a:moveTo>
                  <a:lnTo>
                    <a:pt x="3734467" y="0"/>
                  </a:lnTo>
                  <a:lnTo>
                    <a:pt x="3603618" y="28853"/>
                  </a:lnTo>
                  <a:cubicBezTo>
                    <a:pt x="2962049" y="186733"/>
                    <a:pt x="2373277" y="513136"/>
                    <a:pt x="1892878" y="985434"/>
                  </a:cubicBezTo>
                  <a:cubicBezTo>
                    <a:pt x="1551428" y="1321091"/>
                    <a:pt x="1283341" y="1711990"/>
                    <a:pt x="1096045" y="2147349"/>
                  </a:cubicBezTo>
                  <a:cubicBezTo>
                    <a:pt x="901876" y="2598519"/>
                    <a:pt x="803453" y="3078432"/>
                    <a:pt x="803453" y="3573669"/>
                  </a:cubicBezTo>
                  <a:cubicBezTo>
                    <a:pt x="803453" y="4023717"/>
                    <a:pt x="885151" y="4462735"/>
                    <a:pt x="1046377" y="4878573"/>
                  </a:cubicBezTo>
                  <a:cubicBezTo>
                    <a:pt x="1201945" y="5279770"/>
                    <a:pt x="1426681" y="5648221"/>
                    <a:pt x="1714473" y="5973776"/>
                  </a:cubicBezTo>
                  <a:cubicBezTo>
                    <a:pt x="2012357" y="6310732"/>
                    <a:pt x="2376505" y="6595304"/>
                    <a:pt x="2776083" y="6804641"/>
                  </a:cubicBezTo>
                  <a:lnTo>
                    <a:pt x="2884836" y="6858000"/>
                  </a:lnTo>
                  <a:lnTo>
                    <a:pt x="1484505" y="6858000"/>
                  </a:lnTo>
                  <a:lnTo>
                    <a:pt x="1431151" y="6811515"/>
                  </a:lnTo>
                  <a:cubicBezTo>
                    <a:pt x="1316128" y="6705919"/>
                    <a:pt x="1206738" y="6594470"/>
                    <a:pt x="1103471" y="6477651"/>
                  </a:cubicBezTo>
                  <a:cubicBezTo>
                    <a:pt x="416075" y="5700097"/>
                    <a:pt x="0" y="4684635"/>
                    <a:pt x="0" y="3573620"/>
                  </a:cubicBezTo>
                  <a:cubicBezTo>
                    <a:pt x="0" y="2121118"/>
                    <a:pt x="711220" y="831902"/>
                    <a:pt x="1809994" y="2413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Freeform: Shape 17">
              <a:extLst>
                <a:ext uri="{FF2B5EF4-FFF2-40B4-BE49-F238E27FC236}">
                  <a16:creationId xmlns:a16="http://schemas.microsoft.com/office/drawing/2014/main" id="{E401EA35-9D2E-43B7-860F-EBB8A6C3E0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29061" y="36937"/>
              <a:ext cx="9107210" cy="6858000"/>
            </a:xfrm>
            <a:custGeom>
              <a:avLst/>
              <a:gdLst>
                <a:gd name="connsiteX0" fmla="*/ 6184722 w 9107210"/>
                <a:gd name="connsiteY0" fmla="*/ 0 h 6858000"/>
                <a:gd name="connsiteX1" fmla="*/ 6985680 w 9107210"/>
                <a:gd name="connsiteY1" fmla="*/ 0 h 6858000"/>
                <a:gd name="connsiteX2" fmla="*/ 7324323 w 9107210"/>
                <a:gd name="connsiteY2" fmla="*/ 247136 h 6858000"/>
                <a:gd name="connsiteX3" fmla="*/ 7652712 w 9107210"/>
                <a:gd name="connsiteY3" fmla="*/ 528495 h 6858000"/>
                <a:gd name="connsiteX4" fmla="*/ 8236677 w 9107210"/>
                <a:gd name="connsiteY4" fmla="*/ 1166289 h 6858000"/>
                <a:gd name="connsiteX5" fmla="*/ 8704298 w 9107210"/>
                <a:gd name="connsiteY5" fmla="*/ 1897038 h 6858000"/>
                <a:gd name="connsiteX6" fmla="*/ 8885160 w 9107210"/>
                <a:gd name="connsiteY6" fmla="*/ 2294087 h 6858000"/>
                <a:gd name="connsiteX7" fmla="*/ 8924247 w 9107210"/>
                <a:gd name="connsiteY7" fmla="*/ 2396286 h 6858000"/>
                <a:gd name="connsiteX8" fmla="*/ 8960022 w 9107210"/>
                <a:gd name="connsiteY8" fmla="*/ 2499767 h 6858000"/>
                <a:gd name="connsiteX9" fmla="*/ 8991720 w 9107210"/>
                <a:gd name="connsiteY9" fmla="*/ 2604671 h 6858000"/>
                <a:gd name="connsiteX10" fmla="*/ 9019646 w 9107210"/>
                <a:gd name="connsiteY10" fmla="*/ 2710708 h 6858000"/>
                <a:gd name="connsiteX11" fmla="*/ 9105822 w 9107210"/>
                <a:gd name="connsiteY11" fmla="*/ 3582266 h 6858000"/>
                <a:gd name="connsiteX12" fmla="*/ 9057716 w 9107210"/>
                <a:gd name="connsiteY12" fmla="*/ 4017873 h 6858000"/>
                <a:gd name="connsiteX13" fmla="*/ 8945600 w 9107210"/>
                <a:gd name="connsiteY13" fmla="*/ 4439659 h 6858000"/>
                <a:gd name="connsiteX14" fmla="*/ 8796080 w 9107210"/>
                <a:gd name="connsiteY14" fmla="*/ 4847428 h 6858000"/>
                <a:gd name="connsiteX15" fmla="*/ 8702056 w 9107210"/>
                <a:gd name="connsiteY15" fmla="*/ 5050108 h 6858000"/>
                <a:gd name="connsiteX16" fmla="*/ 8581125 w 9107210"/>
                <a:gd name="connsiteY16" fmla="*/ 5247525 h 6858000"/>
                <a:gd name="connsiteX17" fmla="*/ 8426254 w 9107210"/>
                <a:gd name="connsiteY17" fmla="*/ 5429647 h 6858000"/>
                <a:gd name="connsiteX18" fmla="*/ 8337174 w 9107210"/>
                <a:gd name="connsiteY18" fmla="*/ 5510552 h 6858000"/>
                <a:gd name="connsiteX19" fmla="*/ 8243200 w 9107210"/>
                <a:gd name="connsiteY19" fmla="*/ 5582948 h 6858000"/>
                <a:gd name="connsiteX20" fmla="*/ 7868330 w 9107210"/>
                <a:gd name="connsiteY20" fmla="*/ 5811104 h 6858000"/>
                <a:gd name="connsiteX21" fmla="*/ 7538916 w 9107210"/>
                <a:gd name="connsiteY21" fmla="*/ 6018899 h 6858000"/>
                <a:gd name="connsiteX22" fmla="*/ 7391280 w 9107210"/>
                <a:gd name="connsiteY22" fmla="*/ 6134132 h 6858000"/>
                <a:gd name="connsiteX23" fmla="*/ 7252511 w 9107210"/>
                <a:gd name="connsiteY23" fmla="*/ 6259105 h 6858000"/>
                <a:gd name="connsiteX24" fmla="*/ 7185601 w 9107210"/>
                <a:gd name="connsiteY24" fmla="*/ 6325894 h 6858000"/>
                <a:gd name="connsiteX25" fmla="*/ 7116651 w 9107210"/>
                <a:gd name="connsiteY25" fmla="*/ 6397010 h 6858000"/>
                <a:gd name="connsiteX26" fmla="*/ 6978545 w 9107210"/>
                <a:gd name="connsiteY26" fmla="*/ 6541607 h 6858000"/>
                <a:gd name="connsiteX27" fmla="*/ 6693009 w 9107210"/>
                <a:gd name="connsiteY27" fmla="*/ 6832716 h 6858000"/>
                <a:gd name="connsiteX28" fmla="*/ 6667488 w 9107210"/>
                <a:gd name="connsiteY28" fmla="*/ 6858000 h 6858000"/>
                <a:gd name="connsiteX29" fmla="*/ 6056793 w 9107210"/>
                <a:gd name="connsiteY29" fmla="*/ 6858000 h 6858000"/>
                <a:gd name="connsiteX30" fmla="*/ 6077345 w 9107210"/>
                <a:gd name="connsiteY30" fmla="*/ 6835420 h 6858000"/>
                <a:gd name="connsiteX31" fmla="*/ 6208519 w 9107210"/>
                <a:gd name="connsiteY31" fmla="*/ 6683989 h 6858000"/>
                <a:gd name="connsiteX32" fmla="*/ 6340001 w 9107210"/>
                <a:gd name="connsiteY32" fmla="*/ 6529852 h 6858000"/>
                <a:gd name="connsiteX33" fmla="*/ 6611419 w 9107210"/>
                <a:gd name="connsiteY33" fmla="*/ 6219317 h 6858000"/>
                <a:gd name="connsiteX34" fmla="*/ 6757678 w 9107210"/>
                <a:gd name="connsiteY34" fmla="*/ 6068228 h 6858000"/>
                <a:gd name="connsiteX35" fmla="*/ 6833713 w 9107210"/>
                <a:gd name="connsiteY35" fmla="*/ 5994061 h 6858000"/>
                <a:gd name="connsiteX36" fmla="*/ 6915148 w 9107210"/>
                <a:gd name="connsiteY36" fmla="*/ 5918812 h 6858000"/>
                <a:gd name="connsiteX37" fmla="*/ 7276311 w 9107210"/>
                <a:gd name="connsiteY37" fmla="*/ 5650229 h 6858000"/>
                <a:gd name="connsiteX38" fmla="*/ 7664942 w 9107210"/>
                <a:gd name="connsiteY38" fmla="*/ 5445681 h 6858000"/>
                <a:gd name="connsiteX39" fmla="*/ 7848505 w 9107210"/>
                <a:gd name="connsiteY39" fmla="*/ 5358333 h 6858000"/>
                <a:gd name="connsiteX40" fmla="*/ 8011785 w 9107210"/>
                <a:gd name="connsiteY40" fmla="*/ 5267788 h 6858000"/>
                <a:gd name="connsiteX41" fmla="*/ 8260273 w 9107210"/>
                <a:gd name="connsiteY41" fmla="*/ 5034370 h 6858000"/>
                <a:gd name="connsiteX42" fmla="*/ 8417589 w 9107210"/>
                <a:gd name="connsiteY42" fmla="*/ 4714488 h 6858000"/>
                <a:gd name="connsiteX43" fmla="*/ 8495000 w 9107210"/>
                <a:gd name="connsiteY43" fmla="*/ 4346409 h 6858000"/>
                <a:gd name="connsiteX44" fmla="*/ 8508556 w 9107210"/>
                <a:gd name="connsiteY44" fmla="*/ 3971101 h 6858000"/>
                <a:gd name="connsiteX45" fmla="*/ 8483330 w 9107210"/>
                <a:gd name="connsiteY45" fmla="*/ 3600710 h 6858000"/>
                <a:gd name="connsiteX46" fmla="*/ 8425336 w 9107210"/>
                <a:gd name="connsiteY46" fmla="*/ 3236121 h 6858000"/>
                <a:gd name="connsiteX47" fmla="*/ 8334575 w 9107210"/>
                <a:gd name="connsiteY47" fmla="*/ 2877977 h 6858000"/>
                <a:gd name="connsiteX48" fmla="*/ 8087513 w 9107210"/>
                <a:gd name="connsiteY48" fmla="*/ 2174622 h 6858000"/>
                <a:gd name="connsiteX49" fmla="*/ 7723650 w 9107210"/>
                <a:gd name="connsiteY49" fmla="*/ 1507613 h 6858000"/>
                <a:gd name="connsiteX50" fmla="*/ 7501815 w 9107210"/>
                <a:gd name="connsiteY50" fmla="*/ 1192947 h 6858000"/>
                <a:gd name="connsiteX51" fmla="*/ 7254399 w 9107210"/>
                <a:gd name="connsiteY51" fmla="*/ 894361 h 6858000"/>
                <a:gd name="connsiteX52" fmla="*/ 6689339 w 9107210"/>
                <a:gd name="connsiteY52" fmla="*/ 354046 h 6858000"/>
                <a:gd name="connsiteX53" fmla="*/ 6206651 w 9107210"/>
                <a:gd name="connsiteY53" fmla="*/ 12626 h 6858000"/>
                <a:gd name="connsiteX54" fmla="*/ 1827105 w 9107210"/>
                <a:gd name="connsiteY54" fmla="*/ 0 h 6858000"/>
                <a:gd name="connsiteX55" fmla="*/ 2807607 w 9107210"/>
                <a:gd name="connsiteY55" fmla="*/ 0 h 6858000"/>
                <a:gd name="connsiteX56" fmla="*/ 2667958 w 9107210"/>
                <a:gd name="connsiteY56" fmla="*/ 88235 h 6858000"/>
                <a:gd name="connsiteX57" fmla="*/ 2354723 w 9107210"/>
                <a:gd name="connsiteY57" fmla="*/ 314947 h 6858000"/>
                <a:gd name="connsiteX58" fmla="*/ 2059963 w 9107210"/>
                <a:gd name="connsiteY58" fmla="*/ 561545 h 6858000"/>
                <a:gd name="connsiteX59" fmla="*/ 1780798 w 9107210"/>
                <a:gd name="connsiteY59" fmla="*/ 824425 h 6858000"/>
                <a:gd name="connsiteX60" fmla="*/ 954714 w 9107210"/>
                <a:gd name="connsiteY60" fmla="*/ 2094309 h 6858000"/>
                <a:gd name="connsiteX61" fmla="*/ 732676 w 9107210"/>
                <a:gd name="connsiteY61" fmla="*/ 2813646 h 6858000"/>
                <a:gd name="connsiteX62" fmla="*/ 673867 w 9107210"/>
                <a:gd name="connsiteY62" fmla="*/ 3183989 h 6858000"/>
                <a:gd name="connsiteX63" fmla="*/ 647621 w 9107210"/>
                <a:gd name="connsiteY63" fmla="*/ 3557281 h 6858000"/>
                <a:gd name="connsiteX64" fmla="*/ 653381 w 9107210"/>
                <a:gd name="connsiteY64" fmla="*/ 3931214 h 6858000"/>
                <a:gd name="connsiteX65" fmla="*/ 690428 w 9107210"/>
                <a:gd name="connsiteY65" fmla="*/ 4303719 h 6858000"/>
                <a:gd name="connsiteX66" fmla="*/ 871801 w 9107210"/>
                <a:gd name="connsiteY66" fmla="*/ 5033041 h 6858000"/>
                <a:gd name="connsiteX67" fmla="*/ 1197749 w 9107210"/>
                <a:gd name="connsiteY67" fmla="*/ 5718494 h 6858000"/>
                <a:gd name="connsiteX68" fmla="*/ 1411480 w 9107210"/>
                <a:gd name="connsiteY68" fmla="*/ 6036703 h 6858000"/>
                <a:gd name="connsiteX69" fmla="*/ 1530170 w 9107210"/>
                <a:gd name="connsiteY69" fmla="*/ 6188430 h 6858000"/>
                <a:gd name="connsiteX70" fmla="*/ 1657165 w 9107210"/>
                <a:gd name="connsiteY70" fmla="*/ 6335385 h 6858000"/>
                <a:gd name="connsiteX71" fmla="*/ 1931343 w 9107210"/>
                <a:gd name="connsiteY71" fmla="*/ 6612896 h 6858000"/>
                <a:gd name="connsiteX72" fmla="*/ 2220133 w 9107210"/>
                <a:gd name="connsiteY72" fmla="*/ 6858000 h 6858000"/>
                <a:gd name="connsiteX73" fmla="*/ 1539862 w 9107210"/>
                <a:gd name="connsiteY73" fmla="*/ 6858000 h 6858000"/>
                <a:gd name="connsiteX74" fmla="*/ 1307111 w 9107210"/>
                <a:gd name="connsiteY74" fmla="*/ 6648873 h 6858000"/>
                <a:gd name="connsiteX75" fmla="*/ 750258 w 9107210"/>
                <a:gd name="connsiteY75" fmla="*/ 5987570 h 6858000"/>
                <a:gd name="connsiteX76" fmla="*/ 335382 w 9107210"/>
                <a:gd name="connsiteY76" fmla="*/ 5229279 h 6858000"/>
                <a:gd name="connsiteX77" fmla="*/ 79351 w 9107210"/>
                <a:gd name="connsiteY77" fmla="*/ 4403854 h 6858000"/>
                <a:gd name="connsiteX78" fmla="*/ 16007 w 9107210"/>
                <a:gd name="connsiteY78" fmla="*/ 3975723 h 6858000"/>
                <a:gd name="connsiteX79" fmla="*/ 871 w 9107210"/>
                <a:gd name="connsiteY79" fmla="*/ 3543362 h 6858000"/>
                <a:gd name="connsiteX80" fmla="*/ 32519 w 9107210"/>
                <a:gd name="connsiteY80" fmla="*/ 3112085 h 6858000"/>
                <a:gd name="connsiteX81" fmla="*/ 108502 w 9107210"/>
                <a:gd name="connsiteY81" fmla="*/ 2686511 h 6858000"/>
                <a:gd name="connsiteX82" fmla="*/ 378239 w 9107210"/>
                <a:gd name="connsiteY82" fmla="*/ 1865955 h 6858000"/>
                <a:gd name="connsiteX83" fmla="*/ 1343701 w 9107210"/>
                <a:gd name="connsiteY83" fmla="*/ 431508 h 6858000"/>
                <a:gd name="connsiteX84" fmla="*/ 1661853 w 9107210"/>
                <a:gd name="connsiteY84" fmla="*/ 13026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107210" h="6858000">
                  <a:moveTo>
                    <a:pt x="6184722" y="0"/>
                  </a:moveTo>
                  <a:lnTo>
                    <a:pt x="6985680" y="0"/>
                  </a:lnTo>
                  <a:lnTo>
                    <a:pt x="7324323" y="247136"/>
                  </a:lnTo>
                  <a:cubicBezTo>
                    <a:pt x="7437502" y="336500"/>
                    <a:pt x="7547171" y="430254"/>
                    <a:pt x="7652712" y="528495"/>
                  </a:cubicBezTo>
                  <a:cubicBezTo>
                    <a:pt x="7863743" y="724929"/>
                    <a:pt x="8060097" y="937593"/>
                    <a:pt x="8236677" y="1166289"/>
                  </a:cubicBezTo>
                  <a:cubicBezTo>
                    <a:pt x="8413818" y="1394594"/>
                    <a:pt x="8570168" y="1639471"/>
                    <a:pt x="8704298" y="1897038"/>
                  </a:cubicBezTo>
                  <a:cubicBezTo>
                    <a:pt x="8770803" y="2026141"/>
                    <a:pt x="8830836" y="2158786"/>
                    <a:pt x="8885160" y="2294087"/>
                  </a:cubicBezTo>
                  <a:cubicBezTo>
                    <a:pt x="8898360" y="2328071"/>
                    <a:pt x="8912169" y="2361810"/>
                    <a:pt x="8924247" y="2396286"/>
                  </a:cubicBezTo>
                  <a:lnTo>
                    <a:pt x="8960022" y="2499767"/>
                  </a:lnTo>
                  <a:lnTo>
                    <a:pt x="8991720" y="2604671"/>
                  </a:lnTo>
                  <a:cubicBezTo>
                    <a:pt x="9002116" y="2639690"/>
                    <a:pt x="9010474" y="2675346"/>
                    <a:pt x="9019646" y="2710708"/>
                  </a:cubicBezTo>
                  <a:cubicBezTo>
                    <a:pt x="9089055" y="2995079"/>
                    <a:pt x="9113620" y="3289927"/>
                    <a:pt x="9105822" y="3582266"/>
                  </a:cubicBezTo>
                  <a:cubicBezTo>
                    <a:pt x="9101796" y="3728484"/>
                    <a:pt x="9085744" y="3874458"/>
                    <a:pt x="9057716" y="4017873"/>
                  </a:cubicBezTo>
                  <a:cubicBezTo>
                    <a:pt x="9029534" y="4161336"/>
                    <a:pt x="8990497" y="4302046"/>
                    <a:pt x="8945600" y="4439659"/>
                  </a:cubicBezTo>
                  <a:cubicBezTo>
                    <a:pt x="8900857" y="4577566"/>
                    <a:pt x="8852901" y="4711784"/>
                    <a:pt x="8796080" y="4847428"/>
                  </a:cubicBezTo>
                  <a:cubicBezTo>
                    <a:pt x="8767695" y="4915152"/>
                    <a:pt x="8737016" y="4982926"/>
                    <a:pt x="8702056" y="5050108"/>
                  </a:cubicBezTo>
                  <a:cubicBezTo>
                    <a:pt x="8666485" y="5116997"/>
                    <a:pt x="8627347" y="5183687"/>
                    <a:pt x="8581125" y="5247525"/>
                  </a:cubicBezTo>
                  <a:cubicBezTo>
                    <a:pt x="8535565" y="5311660"/>
                    <a:pt x="8483534" y="5373185"/>
                    <a:pt x="8426254" y="5429647"/>
                  </a:cubicBezTo>
                  <a:cubicBezTo>
                    <a:pt x="8397512" y="5457779"/>
                    <a:pt x="8367801" y="5484879"/>
                    <a:pt x="8337174" y="5510552"/>
                  </a:cubicBezTo>
                  <a:cubicBezTo>
                    <a:pt x="8306444" y="5536077"/>
                    <a:pt x="8274899" y="5560029"/>
                    <a:pt x="8243200" y="5582948"/>
                  </a:cubicBezTo>
                  <a:cubicBezTo>
                    <a:pt x="8115543" y="5674574"/>
                    <a:pt x="7986203" y="5743233"/>
                    <a:pt x="7868330" y="5811104"/>
                  </a:cubicBezTo>
                  <a:cubicBezTo>
                    <a:pt x="7749844" y="5878385"/>
                    <a:pt x="7640685" y="5945126"/>
                    <a:pt x="7538916" y="6018899"/>
                  </a:cubicBezTo>
                  <a:cubicBezTo>
                    <a:pt x="7487749" y="6055392"/>
                    <a:pt x="7438777" y="6093950"/>
                    <a:pt x="7391280" y="6134132"/>
                  </a:cubicBezTo>
                  <a:cubicBezTo>
                    <a:pt x="7343427" y="6173921"/>
                    <a:pt x="7297511" y="6215922"/>
                    <a:pt x="7252511" y="6259105"/>
                  </a:cubicBezTo>
                  <a:cubicBezTo>
                    <a:pt x="7229784" y="6280990"/>
                    <a:pt x="7208635" y="6302433"/>
                    <a:pt x="7185601" y="6325894"/>
                  </a:cubicBezTo>
                  <a:lnTo>
                    <a:pt x="7116651" y="6397010"/>
                  </a:lnTo>
                  <a:lnTo>
                    <a:pt x="6978545" y="6541607"/>
                  </a:lnTo>
                  <a:cubicBezTo>
                    <a:pt x="6885693" y="6638397"/>
                    <a:pt x="6789885" y="6734943"/>
                    <a:pt x="6693009" y="6832716"/>
                  </a:cubicBezTo>
                  <a:lnTo>
                    <a:pt x="6667488" y="6858000"/>
                  </a:lnTo>
                  <a:lnTo>
                    <a:pt x="6056793" y="6858000"/>
                  </a:lnTo>
                  <a:lnTo>
                    <a:pt x="6077345" y="6835420"/>
                  </a:lnTo>
                  <a:cubicBezTo>
                    <a:pt x="6121427" y="6785747"/>
                    <a:pt x="6164948" y="6735090"/>
                    <a:pt x="6208519" y="6683989"/>
                  </a:cubicBezTo>
                  <a:lnTo>
                    <a:pt x="6340001" y="6529852"/>
                  </a:lnTo>
                  <a:cubicBezTo>
                    <a:pt x="6428315" y="6426667"/>
                    <a:pt x="6516733" y="6321417"/>
                    <a:pt x="6611419" y="6219317"/>
                  </a:cubicBezTo>
                  <a:cubicBezTo>
                    <a:pt x="6658864" y="6168363"/>
                    <a:pt x="6707584" y="6117950"/>
                    <a:pt x="6757678" y="6068228"/>
                  </a:cubicBezTo>
                  <a:lnTo>
                    <a:pt x="6833713" y="5994061"/>
                  </a:lnTo>
                  <a:cubicBezTo>
                    <a:pt x="6859346" y="5969422"/>
                    <a:pt x="6887579" y="5943404"/>
                    <a:pt x="6915148" y="5918812"/>
                  </a:cubicBezTo>
                  <a:cubicBezTo>
                    <a:pt x="7026295" y="5819219"/>
                    <a:pt x="7148602" y="5729117"/>
                    <a:pt x="7276311" y="5650229"/>
                  </a:cubicBezTo>
                  <a:cubicBezTo>
                    <a:pt x="7403918" y="5571046"/>
                    <a:pt x="7537794" y="5505190"/>
                    <a:pt x="7664942" y="5445681"/>
                  </a:cubicBezTo>
                  <a:cubicBezTo>
                    <a:pt x="7728491" y="5416024"/>
                    <a:pt x="7790410" y="5387449"/>
                    <a:pt x="7848505" y="5358333"/>
                  </a:cubicBezTo>
                  <a:cubicBezTo>
                    <a:pt x="7906805" y="5329315"/>
                    <a:pt x="7961843" y="5300101"/>
                    <a:pt x="8011785" y="5267788"/>
                  </a:cubicBezTo>
                  <a:cubicBezTo>
                    <a:pt x="8112281" y="5203950"/>
                    <a:pt x="8193615" y="5128111"/>
                    <a:pt x="8260273" y="5034370"/>
                  </a:cubicBezTo>
                  <a:cubicBezTo>
                    <a:pt x="8326370" y="4940776"/>
                    <a:pt x="8378657" y="4831640"/>
                    <a:pt x="8417589" y="4714488"/>
                  </a:cubicBezTo>
                  <a:cubicBezTo>
                    <a:pt x="8456372" y="4597485"/>
                    <a:pt x="8481140" y="4471332"/>
                    <a:pt x="8495000" y="4346409"/>
                  </a:cubicBezTo>
                  <a:cubicBezTo>
                    <a:pt x="8508404" y="4221044"/>
                    <a:pt x="8511359" y="4095482"/>
                    <a:pt x="8508556" y="3971101"/>
                  </a:cubicBezTo>
                  <a:cubicBezTo>
                    <a:pt x="8504530" y="3846571"/>
                    <a:pt x="8495663" y="3723222"/>
                    <a:pt x="8483330" y="3600710"/>
                  </a:cubicBezTo>
                  <a:cubicBezTo>
                    <a:pt x="8470793" y="3478148"/>
                    <a:pt x="8451888" y="3356421"/>
                    <a:pt x="8425336" y="3236121"/>
                  </a:cubicBezTo>
                  <a:cubicBezTo>
                    <a:pt x="8399091" y="3115774"/>
                    <a:pt x="8367801" y="2996655"/>
                    <a:pt x="8334575" y="2877977"/>
                  </a:cubicBezTo>
                  <a:cubicBezTo>
                    <a:pt x="8268222" y="2640772"/>
                    <a:pt x="8190100" y="2404057"/>
                    <a:pt x="8087513" y="2174622"/>
                  </a:cubicBezTo>
                  <a:cubicBezTo>
                    <a:pt x="7985081" y="1945237"/>
                    <a:pt x="7863233" y="1721900"/>
                    <a:pt x="7723650" y="1507613"/>
                  </a:cubicBezTo>
                  <a:cubicBezTo>
                    <a:pt x="7653527" y="1400692"/>
                    <a:pt x="7579684" y="1295589"/>
                    <a:pt x="7501815" y="1192947"/>
                  </a:cubicBezTo>
                  <a:cubicBezTo>
                    <a:pt x="7423844" y="1090353"/>
                    <a:pt x="7340778" y="991103"/>
                    <a:pt x="7254399" y="894361"/>
                  </a:cubicBezTo>
                  <a:cubicBezTo>
                    <a:pt x="7082047" y="700485"/>
                    <a:pt x="6893083" y="519052"/>
                    <a:pt x="6689339" y="354046"/>
                  </a:cubicBezTo>
                  <a:cubicBezTo>
                    <a:pt x="6536914" y="229775"/>
                    <a:pt x="6375602" y="115325"/>
                    <a:pt x="6206651" y="12626"/>
                  </a:cubicBezTo>
                  <a:close/>
                  <a:moveTo>
                    <a:pt x="1827105" y="0"/>
                  </a:moveTo>
                  <a:lnTo>
                    <a:pt x="2807607" y="0"/>
                  </a:lnTo>
                  <a:lnTo>
                    <a:pt x="2667958" y="88235"/>
                  </a:lnTo>
                  <a:cubicBezTo>
                    <a:pt x="2560098" y="159777"/>
                    <a:pt x="2455754" y="235690"/>
                    <a:pt x="2354723" y="314947"/>
                  </a:cubicBezTo>
                  <a:cubicBezTo>
                    <a:pt x="2253464" y="394030"/>
                    <a:pt x="2156943" y="478181"/>
                    <a:pt x="2059963" y="561545"/>
                  </a:cubicBezTo>
                  <a:cubicBezTo>
                    <a:pt x="1962831" y="644811"/>
                    <a:pt x="1868297" y="731322"/>
                    <a:pt x="1780798" y="824425"/>
                  </a:cubicBezTo>
                  <a:cubicBezTo>
                    <a:pt x="1429010" y="1195013"/>
                    <a:pt x="1148011" y="1628455"/>
                    <a:pt x="954714" y="2094309"/>
                  </a:cubicBezTo>
                  <a:cubicBezTo>
                    <a:pt x="857938" y="2327186"/>
                    <a:pt x="783229" y="2568326"/>
                    <a:pt x="732676" y="2813646"/>
                  </a:cubicBezTo>
                  <a:cubicBezTo>
                    <a:pt x="707552" y="2936307"/>
                    <a:pt x="688085" y="3059952"/>
                    <a:pt x="673867" y="3183989"/>
                  </a:cubicBezTo>
                  <a:cubicBezTo>
                    <a:pt x="660056" y="3308075"/>
                    <a:pt x="651341" y="3432605"/>
                    <a:pt x="647621" y="3557281"/>
                  </a:cubicBezTo>
                  <a:cubicBezTo>
                    <a:pt x="644411" y="3681958"/>
                    <a:pt x="645329" y="3806733"/>
                    <a:pt x="653381" y="3931214"/>
                  </a:cubicBezTo>
                  <a:cubicBezTo>
                    <a:pt x="659852" y="4055792"/>
                    <a:pt x="672949" y="4179977"/>
                    <a:pt x="690428" y="4303719"/>
                  </a:cubicBezTo>
                  <a:cubicBezTo>
                    <a:pt x="726408" y="4551057"/>
                    <a:pt x="786440" y="4795835"/>
                    <a:pt x="871801" y="5033041"/>
                  </a:cubicBezTo>
                  <a:cubicBezTo>
                    <a:pt x="957007" y="5270247"/>
                    <a:pt x="1065962" y="5500322"/>
                    <a:pt x="1197749" y="5718494"/>
                  </a:cubicBezTo>
                  <a:cubicBezTo>
                    <a:pt x="1263846" y="5827433"/>
                    <a:pt x="1334937" y="5933813"/>
                    <a:pt x="1411480" y="6036703"/>
                  </a:cubicBezTo>
                  <a:cubicBezTo>
                    <a:pt x="1449548" y="6088295"/>
                    <a:pt x="1489451" y="6138609"/>
                    <a:pt x="1530170" y="6188430"/>
                  </a:cubicBezTo>
                  <a:cubicBezTo>
                    <a:pt x="1571447" y="6238055"/>
                    <a:pt x="1613644" y="6287336"/>
                    <a:pt x="1657165" y="6335385"/>
                  </a:cubicBezTo>
                  <a:cubicBezTo>
                    <a:pt x="1744079" y="6431708"/>
                    <a:pt x="1835644" y="6524282"/>
                    <a:pt x="1931343" y="6612896"/>
                  </a:cubicBezTo>
                  <a:lnTo>
                    <a:pt x="2220133" y="6858000"/>
                  </a:lnTo>
                  <a:lnTo>
                    <a:pt x="1539862" y="6858000"/>
                  </a:lnTo>
                  <a:lnTo>
                    <a:pt x="1307111" y="6648873"/>
                  </a:lnTo>
                  <a:cubicBezTo>
                    <a:pt x="1101839" y="6448063"/>
                    <a:pt x="913180" y="6225465"/>
                    <a:pt x="750258" y="5987570"/>
                  </a:cubicBezTo>
                  <a:cubicBezTo>
                    <a:pt x="587232" y="5749281"/>
                    <a:pt x="448261" y="5494813"/>
                    <a:pt x="335382" y="5229279"/>
                  </a:cubicBezTo>
                  <a:cubicBezTo>
                    <a:pt x="222298" y="4963793"/>
                    <a:pt x="137040" y="4686652"/>
                    <a:pt x="79351" y="4403854"/>
                  </a:cubicBezTo>
                  <a:cubicBezTo>
                    <a:pt x="50150" y="4262456"/>
                    <a:pt x="29767" y="4119385"/>
                    <a:pt x="16007" y="3975723"/>
                  </a:cubicBezTo>
                  <a:cubicBezTo>
                    <a:pt x="3930" y="3831964"/>
                    <a:pt x="-2441" y="3687614"/>
                    <a:pt x="871" y="3543362"/>
                  </a:cubicBezTo>
                  <a:cubicBezTo>
                    <a:pt x="3522" y="3399160"/>
                    <a:pt x="14172" y="3255105"/>
                    <a:pt x="32519" y="3112085"/>
                  </a:cubicBezTo>
                  <a:cubicBezTo>
                    <a:pt x="50508" y="2969014"/>
                    <a:pt x="76090" y="2826925"/>
                    <a:pt x="108502" y="2686511"/>
                  </a:cubicBezTo>
                  <a:cubicBezTo>
                    <a:pt x="173019" y="2405533"/>
                    <a:pt x="263474" y="2130703"/>
                    <a:pt x="378239" y="1865955"/>
                  </a:cubicBezTo>
                  <a:cubicBezTo>
                    <a:pt x="607922" y="1336607"/>
                    <a:pt x="935706" y="848228"/>
                    <a:pt x="1343701" y="431508"/>
                  </a:cubicBezTo>
                  <a:cubicBezTo>
                    <a:pt x="1446133" y="327783"/>
                    <a:pt x="1550910" y="225926"/>
                    <a:pt x="1661853" y="1302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Freeform: Shape 18">
              <a:extLst>
                <a:ext uri="{FF2B5EF4-FFF2-40B4-BE49-F238E27FC236}">
                  <a16:creationId xmlns:a16="http://schemas.microsoft.com/office/drawing/2014/main" id="{F8C44827-3D81-4FF9-B4A5-5650D1B20A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8434" y="36937"/>
              <a:ext cx="9747620" cy="6858000"/>
            </a:xfrm>
            <a:custGeom>
              <a:avLst/>
              <a:gdLst>
                <a:gd name="connsiteX0" fmla="*/ 7235453 w 9747620"/>
                <a:gd name="connsiteY0" fmla="*/ 0 h 6858000"/>
                <a:gd name="connsiteX1" fmla="*/ 7548130 w 9747620"/>
                <a:gd name="connsiteY1" fmla="*/ 0 h 6858000"/>
                <a:gd name="connsiteX2" fmla="*/ 7710334 w 9747620"/>
                <a:gd name="connsiteY2" fmla="*/ 111973 h 6858000"/>
                <a:gd name="connsiteX3" fmla="*/ 7889188 w 9747620"/>
                <a:gd name="connsiteY3" fmla="*/ 251542 h 6858000"/>
                <a:gd name="connsiteX4" fmla="*/ 8061828 w 9747620"/>
                <a:gd name="connsiteY4" fmla="*/ 398586 h 6858000"/>
                <a:gd name="connsiteX5" fmla="*/ 8145637 w 9747620"/>
                <a:gd name="connsiteY5" fmla="*/ 474218 h 6858000"/>
                <a:gd name="connsiteX6" fmla="*/ 8187242 w 9747620"/>
                <a:gd name="connsiteY6" fmla="*/ 512753 h 6858000"/>
                <a:gd name="connsiteX7" fmla="*/ 8228402 w 9747620"/>
                <a:gd name="connsiteY7" fmla="*/ 551575 h 6858000"/>
                <a:gd name="connsiteX8" fmla="*/ 8389211 w 9747620"/>
                <a:gd name="connsiteY8" fmla="*/ 710937 h 6858000"/>
                <a:gd name="connsiteX9" fmla="*/ 8467206 w 9747620"/>
                <a:gd name="connsiteY9" fmla="*/ 793088 h 6858000"/>
                <a:gd name="connsiteX10" fmla="*/ 8486791 w 9747620"/>
                <a:gd name="connsiteY10" fmla="*/ 814223 h 6858000"/>
                <a:gd name="connsiteX11" fmla="*/ 8505979 w 9747620"/>
                <a:gd name="connsiteY11" fmla="*/ 835409 h 6858000"/>
                <a:gd name="connsiteX12" fmla="*/ 8543509 w 9747620"/>
                <a:gd name="connsiteY12" fmla="*/ 877346 h 6858000"/>
                <a:gd name="connsiteX13" fmla="*/ 8690549 w 9747620"/>
                <a:gd name="connsiteY13" fmla="*/ 1048978 h 6858000"/>
                <a:gd name="connsiteX14" fmla="*/ 8761732 w 9747620"/>
                <a:gd name="connsiteY14" fmla="*/ 1137502 h 6858000"/>
                <a:gd name="connsiteX15" fmla="*/ 8796379 w 9747620"/>
                <a:gd name="connsiteY15" fmla="*/ 1182077 h 6858000"/>
                <a:gd name="connsiteX16" fmla="*/ 8830678 w 9747620"/>
                <a:gd name="connsiteY16" fmla="*/ 1226986 h 6858000"/>
                <a:gd name="connsiteX17" fmla="*/ 8963353 w 9747620"/>
                <a:gd name="connsiteY17" fmla="*/ 1410936 h 6858000"/>
                <a:gd name="connsiteX18" fmla="*/ 9026483 w 9747620"/>
                <a:gd name="connsiteY18" fmla="*/ 1505499 h 6858000"/>
                <a:gd name="connsiteX19" fmla="*/ 9057004 w 9747620"/>
                <a:gd name="connsiteY19" fmla="*/ 1552613 h 6858000"/>
                <a:gd name="connsiteX20" fmla="*/ 9087278 w 9747620"/>
                <a:gd name="connsiteY20" fmla="*/ 1600542 h 6858000"/>
                <a:gd name="connsiteX21" fmla="*/ 9202851 w 9747620"/>
                <a:gd name="connsiteY21" fmla="*/ 1795515 h 6858000"/>
                <a:gd name="connsiteX22" fmla="*/ 9257332 w 9747620"/>
                <a:gd name="connsiteY22" fmla="*/ 1894920 h 6858000"/>
                <a:gd name="connsiteX23" fmla="*/ 9283778 w 9747620"/>
                <a:gd name="connsiteY23" fmla="*/ 1945436 h 6858000"/>
                <a:gd name="connsiteX24" fmla="*/ 9309428 w 9747620"/>
                <a:gd name="connsiteY24" fmla="*/ 1996193 h 6858000"/>
                <a:gd name="connsiteX25" fmla="*/ 9405714 w 9747620"/>
                <a:gd name="connsiteY25" fmla="*/ 2202191 h 6858000"/>
                <a:gd name="connsiteX26" fmla="*/ 9566524 w 9747620"/>
                <a:gd name="connsiteY26" fmla="*/ 2627653 h 6858000"/>
                <a:gd name="connsiteX27" fmla="*/ 9583573 w 9747620"/>
                <a:gd name="connsiteY27" fmla="*/ 2682195 h 6858000"/>
                <a:gd name="connsiteX28" fmla="*/ 9591974 w 9747620"/>
                <a:gd name="connsiteY28" fmla="*/ 2709707 h 6858000"/>
                <a:gd name="connsiteX29" fmla="*/ 9600027 w 9747620"/>
                <a:gd name="connsiteY29" fmla="*/ 2737650 h 6858000"/>
                <a:gd name="connsiteX30" fmla="*/ 9629803 w 9747620"/>
                <a:gd name="connsiteY30" fmla="*/ 2847694 h 6858000"/>
                <a:gd name="connsiteX31" fmla="*/ 9679909 w 9747620"/>
                <a:gd name="connsiteY31" fmla="*/ 3070131 h 6858000"/>
                <a:gd name="connsiteX32" fmla="*/ 9690498 w 9747620"/>
                <a:gd name="connsiteY32" fmla="*/ 3126159 h 6858000"/>
                <a:gd name="connsiteX33" fmla="*/ 9700390 w 9747620"/>
                <a:gd name="connsiteY33" fmla="*/ 3181805 h 6858000"/>
                <a:gd name="connsiteX34" fmla="*/ 9709685 w 9747620"/>
                <a:gd name="connsiteY34" fmla="*/ 3243392 h 6858000"/>
                <a:gd name="connsiteX35" fmla="*/ 9713016 w 9747620"/>
                <a:gd name="connsiteY35" fmla="*/ 3267597 h 6858000"/>
                <a:gd name="connsiteX36" fmla="*/ 9716844 w 9747620"/>
                <a:gd name="connsiteY36" fmla="*/ 3294437 h 6858000"/>
                <a:gd name="connsiteX37" fmla="*/ 9720820 w 9747620"/>
                <a:gd name="connsiteY37" fmla="*/ 3324488 h 6858000"/>
                <a:gd name="connsiteX38" fmla="*/ 9722709 w 9747620"/>
                <a:gd name="connsiteY38" fmla="*/ 3340737 h 6858000"/>
                <a:gd name="connsiteX39" fmla="*/ 9724301 w 9747620"/>
                <a:gd name="connsiteY39" fmla="*/ 3356361 h 6858000"/>
                <a:gd name="connsiteX40" fmla="*/ 9730166 w 9747620"/>
                <a:gd name="connsiteY40" fmla="*/ 3412197 h 6858000"/>
                <a:gd name="connsiteX41" fmla="*/ 9735783 w 9747620"/>
                <a:gd name="connsiteY41" fmla="*/ 3468083 h 6858000"/>
                <a:gd name="connsiteX42" fmla="*/ 9739760 w 9747620"/>
                <a:gd name="connsiteY42" fmla="*/ 3524399 h 6858000"/>
                <a:gd name="connsiteX43" fmla="*/ 9741748 w 9747620"/>
                <a:gd name="connsiteY43" fmla="*/ 3552580 h 6858000"/>
                <a:gd name="connsiteX44" fmla="*/ 9742742 w 9747620"/>
                <a:gd name="connsiteY44" fmla="*/ 3566672 h 6858000"/>
                <a:gd name="connsiteX45" fmla="*/ 9743488 w 9747620"/>
                <a:gd name="connsiteY45" fmla="*/ 3581865 h 6858000"/>
                <a:gd name="connsiteX46" fmla="*/ 9744731 w 9747620"/>
                <a:gd name="connsiteY46" fmla="*/ 3611341 h 6858000"/>
                <a:gd name="connsiteX47" fmla="*/ 9745725 w 9747620"/>
                <a:gd name="connsiteY47" fmla="*/ 3639715 h 6858000"/>
                <a:gd name="connsiteX48" fmla="*/ 9747613 w 9747620"/>
                <a:gd name="connsiteY48" fmla="*/ 3753786 h 6858000"/>
                <a:gd name="connsiteX49" fmla="*/ 9740405 w 9747620"/>
                <a:gd name="connsiteY49" fmla="*/ 3984609 h 6858000"/>
                <a:gd name="connsiteX50" fmla="*/ 9736329 w 9747620"/>
                <a:gd name="connsiteY50" fmla="*/ 4038434 h 6858000"/>
                <a:gd name="connsiteX51" fmla="*/ 9731408 w 9747620"/>
                <a:gd name="connsiteY51" fmla="*/ 4099446 h 6858000"/>
                <a:gd name="connsiteX52" fmla="*/ 9717987 w 9747620"/>
                <a:gd name="connsiteY52" fmla="*/ 4213325 h 6858000"/>
                <a:gd name="connsiteX53" fmla="*/ 9716297 w 9747620"/>
                <a:gd name="connsiteY53" fmla="*/ 4227129 h 6858000"/>
                <a:gd name="connsiteX54" fmla="*/ 9714110 w 9747620"/>
                <a:gd name="connsiteY54" fmla="*/ 4240981 h 6858000"/>
                <a:gd name="connsiteX55" fmla="*/ 9709785 w 9747620"/>
                <a:gd name="connsiteY55" fmla="*/ 4268731 h 6858000"/>
                <a:gd name="connsiteX56" fmla="*/ 9701086 w 9747620"/>
                <a:gd name="connsiteY56" fmla="*/ 4324185 h 6858000"/>
                <a:gd name="connsiteX57" fmla="*/ 9698699 w 9747620"/>
                <a:gd name="connsiteY57" fmla="*/ 4338994 h 6858000"/>
                <a:gd name="connsiteX58" fmla="*/ 9695966 w 9747620"/>
                <a:gd name="connsiteY58" fmla="*/ 4355050 h 6858000"/>
                <a:gd name="connsiteX59" fmla="*/ 9690299 w 9747620"/>
                <a:gd name="connsiteY59" fmla="*/ 4385054 h 6858000"/>
                <a:gd name="connsiteX60" fmla="*/ 9679909 w 9747620"/>
                <a:gd name="connsiteY60" fmla="*/ 4437919 h 6858000"/>
                <a:gd name="connsiteX61" fmla="*/ 9673647 w 9747620"/>
                <a:gd name="connsiteY61" fmla="*/ 4468162 h 6858000"/>
                <a:gd name="connsiteX62" fmla="*/ 9667532 w 9747620"/>
                <a:gd name="connsiteY62" fmla="*/ 4496296 h 6858000"/>
                <a:gd name="connsiteX63" fmla="*/ 9654658 w 9747620"/>
                <a:gd name="connsiteY63" fmla="*/ 4552277 h 6858000"/>
                <a:gd name="connsiteX64" fmla="*/ 9625876 w 9747620"/>
                <a:gd name="connsiteY64" fmla="*/ 4664478 h 6858000"/>
                <a:gd name="connsiteX65" fmla="*/ 9552803 w 9747620"/>
                <a:gd name="connsiteY65" fmla="*/ 4888737 h 6858000"/>
                <a:gd name="connsiteX66" fmla="*/ 9452639 w 9747620"/>
                <a:gd name="connsiteY66" fmla="*/ 5110934 h 6858000"/>
                <a:gd name="connsiteX67" fmla="*/ 9388017 w 9747620"/>
                <a:gd name="connsiteY67" fmla="*/ 5220020 h 6858000"/>
                <a:gd name="connsiteX68" fmla="*/ 9370073 w 9747620"/>
                <a:gd name="connsiteY68" fmla="*/ 5246811 h 6858000"/>
                <a:gd name="connsiteX69" fmla="*/ 9360926 w 9747620"/>
                <a:gd name="connsiteY69" fmla="*/ 5260040 h 6858000"/>
                <a:gd name="connsiteX70" fmla="*/ 9351829 w 9747620"/>
                <a:gd name="connsiteY70" fmla="*/ 5272646 h 6858000"/>
                <a:gd name="connsiteX71" fmla="*/ 9313305 w 9747620"/>
                <a:gd name="connsiteY71" fmla="*/ 5323881 h 6858000"/>
                <a:gd name="connsiteX72" fmla="*/ 9130375 w 9747620"/>
                <a:gd name="connsiteY72" fmla="*/ 5510802 h 6858000"/>
                <a:gd name="connsiteX73" fmla="*/ 9028422 w 9747620"/>
                <a:gd name="connsiteY73" fmla="*/ 5588878 h 6858000"/>
                <a:gd name="connsiteX74" fmla="*/ 9002424 w 9747620"/>
                <a:gd name="connsiteY74" fmla="*/ 5606707 h 6858000"/>
                <a:gd name="connsiteX75" fmla="*/ 8976525 w 9747620"/>
                <a:gd name="connsiteY75" fmla="*/ 5623866 h 6858000"/>
                <a:gd name="connsiteX76" fmla="*/ 8924181 w 9747620"/>
                <a:gd name="connsiteY76" fmla="*/ 5656793 h 6858000"/>
                <a:gd name="connsiteX77" fmla="*/ 8717291 w 9747620"/>
                <a:gd name="connsiteY77" fmla="*/ 5771582 h 6858000"/>
                <a:gd name="connsiteX78" fmla="*/ 8617129 w 9747620"/>
                <a:gd name="connsiteY78" fmla="*/ 5823105 h 6858000"/>
                <a:gd name="connsiteX79" fmla="*/ 8518207 w 9747620"/>
                <a:gd name="connsiteY79" fmla="*/ 5873671 h 6858000"/>
                <a:gd name="connsiteX80" fmla="*/ 8150558 w 9747620"/>
                <a:gd name="connsiteY80" fmla="*/ 6086761 h 6858000"/>
                <a:gd name="connsiteX81" fmla="*/ 7979410 w 9747620"/>
                <a:gd name="connsiteY81" fmla="*/ 6207158 h 6858000"/>
                <a:gd name="connsiteX82" fmla="*/ 7938300 w 9747620"/>
                <a:gd name="connsiteY82" fmla="*/ 6238887 h 6858000"/>
                <a:gd name="connsiteX83" fmla="*/ 7897936 w 9747620"/>
                <a:gd name="connsiteY83" fmla="*/ 6271286 h 6858000"/>
                <a:gd name="connsiteX84" fmla="*/ 7858367 w 9747620"/>
                <a:gd name="connsiteY84" fmla="*/ 6304357 h 6858000"/>
                <a:gd name="connsiteX85" fmla="*/ 7819048 w 9747620"/>
                <a:gd name="connsiteY85" fmla="*/ 6338770 h 6858000"/>
                <a:gd name="connsiteX86" fmla="*/ 7778882 w 9747620"/>
                <a:gd name="connsiteY86" fmla="*/ 6374477 h 6858000"/>
                <a:gd name="connsiteX87" fmla="*/ 7739563 w 9747620"/>
                <a:gd name="connsiteY87" fmla="*/ 6410328 h 6858000"/>
                <a:gd name="connsiteX88" fmla="*/ 7660824 w 9747620"/>
                <a:gd name="connsiteY88" fmla="*/ 6484138 h 6858000"/>
                <a:gd name="connsiteX89" fmla="*/ 7502302 w 9747620"/>
                <a:gd name="connsiteY89" fmla="*/ 6636360 h 6858000"/>
                <a:gd name="connsiteX90" fmla="*/ 7273394 w 9747620"/>
                <a:gd name="connsiteY90" fmla="*/ 6858000 h 6858000"/>
                <a:gd name="connsiteX91" fmla="*/ 6780690 w 9747620"/>
                <a:gd name="connsiteY91" fmla="*/ 6858000 h 6858000"/>
                <a:gd name="connsiteX92" fmla="*/ 6854939 w 9747620"/>
                <a:gd name="connsiteY92" fmla="*/ 6783597 h 6858000"/>
                <a:gd name="connsiteX93" fmla="*/ 6932087 w 9747620"/>
                <a:gd name="connsiteY93" fmla="*/ 6705809 h 6858000"/>
                <a:gd name="connsiteX94" fmla="*/ 7241130 w 9747620"/>
                <a:gd name="connsiteY94" fmla="*/ 6390965 h 6858000"/>
                <a:gd name="connsiteX95" fmla="*/ 7397564 w 9747620"/>
                <a:gd name="connsiteY95" fmla="*/ 6233087 h 6858000"/>
                <a:gd name="connsiteX96" fmla="*/ 7478142 w 9747620"/>
                <a:gd name="connsiteY96" fmla="*/ 6153670 h 6858000"/>
                <a:gd name="connsiteX97" fmla="*/ 7519600 w 9747620"/>
                <a:gd name="connsiteY97" fmla="*/ 6113937 h 6858000"/>
                <a:gd name="connsiteX98" fmla="*/ 7561207 w 9747620"/>
                <a:gd name="connsiteY98" fmla="*/ 6075067 h 6858000"/>
                <a:gd name="connsiteX99" fmla="*/ 7604204 w 9747620"/>
                <a:gd name="connsiteY99" fmla="*/ 6035526 h 6858000"/>
                <a:gd name="connsiteX100" fmla="*/ 7648644 w 9747620"/>
                <a:gd name="connsiteY100" fmla="*/ 5996416 h 6858000"/>
                <a:gd name="connsiteX101" fmla="*/ 7693830 w 9747620"/>
                <a:gd name="connsiteY101" fmla="*/ 5958264 h 6858000"/>
                <a:gd name="connsiteX102" fmla="*/ 7739662 w 9747620"/>
                <a:gd name="connsiteY102" fmla="*/ 5921073 h 6858000"/>
                <a:gd name="connsiteX103" fmla="*/ 7928458 w 9747620"/>
                <a:gd name="connsiteY103" fmla="*/ 5781025 h 6858000"/>
                <a:gd name="connsiteX104" fmla="*/ 8325882 w 9747620"/>
                <a:gd name="connsiteY104" fmla="*/ 5537450 h 6858000"/>
                <a:gd name="connsiteX105" fmla="*/ 8424555 w 9747620"/>
                <a:gd name="connsiteY105" fmla="*/ 5484106 h 6858000"/>
                <a:gd name="connsiteX106" fmla="*/ 8521737 w 9747620"/>
                <a:gd name="connsiteY106" fmla="*/ 5431289 h 6858000"/>
                <a:gd name="connsiteX107" fmla="*/ 8702677 w 9747620"/>
                <a:gd name="connsiteY107" fmla="*/ 5325942 h 6858000"/>
                <a:gd name="connsiteX108" fmla="*/ 8743986 w 9747620"/>
                <a:gd name="connsiteY108" fmla="*/ 5298717 h 6858000"/>
                <a:gd name="connsiteX109" fmla="*/ 8764167 w 9747620"/>
                <a:gd name="connsiteY109" fmla="*/ 5284723 h 6858000"/>
                <a:gd name="connsiteX110" fmla="*/ 8783704 w 9747620"/>
                <a:gd name="connsiteY110" fmla="*/ 5270679 h 6858000"/>
                <a:gd name="connsiteX111" fmla="*/ 8856776 w 9747620"/>
                <a:gd name="connsiteY111" fmla="*/ 5212399 h 6858000"/>
                <a:gd name="connsiteX112" fmla="*/ 8979856 w 9747620"/>
                <a:gd name="connsiteY112" fmla="*/ 5082081 h 6858000"/>
                <a:gd name="connsiteX113" fmla="*/ 9006699 w 9747620"/>
                <a:gd name="connsiteY113" fmla="*/ 5044984 h 6858000"/>
                <a:gd name="connsiteX114" fmla="*/ 9013509 w 9747620"/>
                <a:gd name="connsiteY114" fmla="*/ 5035254 h 6858000"/>
                <a:gd name="connsiteX115" fmla="*/ 9019773 w 9747620"/>
                <a:gd name="connsiteY115" fmla="*/ 5025812 h 6858000"/>
                <a:gd name="connsiteX116" fmla="*/ 9032050 w 9747620"/>
                <a:gd name="connsiteY116" fmla="*/ 5006833 h 6858000"/>
                <a:gd name="connsiteX117" fmla="*/ 9077733 w 9747620"/>
                <a:gd name="connsiteY117" fmla="*/ 4926839 h 6858000"/>
                <a:gd name="connsiteX118" fmla="*/ 9154285 w 9747620"/>
                <a:gd name="connsiteY118" fmla="*/ 4750223 h 6858000"/>
                <a:gd name="connsiteX119" fmla="*/ 9213936 w 9747620"/>
                <a:gd name="connsiteY119" fmla="*/ 4559945 h 6858000"/>
                <a:gd name="connsiteX120" fmla="*/ 9238592 w 9747620"/>
                <a:gd name="connsiteY120" fmla="*/ 4461357 h 6858000"/>
                <a:gd name="connsiteX121" fmla="*/ 9249776 w 9747620"/>
                <a:gd name="connsiteY121" fmla="*/ 4411319 h 6858000"/>
                <a:gd name="connsiteX122" fmla="*/ 9255046 w 9747620"/>
                <a:gd name="connsiteY122" fmla="*/ 4386299 h 6858000"/>
                <a:gd name="connsiteX123" fmla="*/ 9259718 w 9747620"/>
                <a:gd name="connsiteY123" fmla="*/ 4363342 h 6858000"/>
                <a:gd name="connsiteX124" fmla="*/ 9269959 w 9747620"/>
                <a:gd name="connsiteY124" fmla="*/ 4309566 h 6858000"/>
                <a:gd name="connsiteX125" fmla="*/ 9274233 w 9747620"/>
                <a:gd name="connsiteY125" fmla="*/ 4286176 h 6858000"/>
                <a:gd name="connsiteX126" fmla="*/ 9276022 w 9747620"/>
                <a:gd name="connsiteY126" fmla="*/ 4275489 h 6858000"/>
                <a:gd name="connsiteX127" fmla="*/ 9277861 w 9747620"/>
                <a:gd name="connsiteY127" fmla="*/ 4263506 h 6858000"/>
                <a:gd name="connsiteX128" fmla="*/ 9286014 w 9747620"/>
                <a:gd name="connsiteY128" fmla="*/ 4211696 h 6858000"/>
                <a:gd name="connsiteX129" fmla="*/ 9290092 w 9747620"/>
                <a:gd name="connsiteY129" fmla="*/ 4185767 h 6858000"/>
                <a:gd name="connsiteX130" fmla="*/ 9292128 w 9747620"/>
                <a:gd name="connsiteY130" fmla="*/ 4172826 h 6858000"/>
                <a:gd name="connsiteX131" fmla="*/ 9293720 w 9747620"/>
                <a:gd name="connsiteY131" fmla="*/ 4159693 h 6858000"/>
                <a:gd name="connsiteX132" fmla="*/ 9305650 w 9747620"/>
                <a:gd name="connsiteY132" fmla="*/ 4057941 h 6858000"/>
                <a:gd name="connsiteX133" fmla="*/ 9309378 w 9747620"/>
                <a:gd name="connsiteY133" fmla="*/ 4010779 h 6858000"/>
                <a:gd name="connsiteX134" fmla="*/ 9313454 w 9747620"/>
                <a:gd name="connsiteY134" fmla="*/ 3956428 h 6858000"/>
                <a:gd name="connsiteX135" fmla="*/ 9320811 w 9747620"/>
                <a:gd name="connsiteY135" fmla="*/ 3753546 h 6858000"/>
                <a:gd name="connsiteX136" fmla="*/ 9319617 w 9747620"/>
                <a:gd name="connsiteY136" fmla="*/ 3650643 h 6858000"/>
                <a:gd name="connsiteX137" fmla="*/ 9318176 w 9747620"/>
                <a:gd name="connsiteY137" fmla="*/ 3600030 h 6858000"/>
                <a:gd name="connsiteX138" fmla="*/ 9317778 w 9747620"/>
                <a:gd name="connsiteY138" fmla="*/ 3588096 h 6858000"/>
                <a:gd name="connsiteX139" fmla="*/ 9316983 w 9747620"/>
                <a:gd name="connsiteY139" fmla="*/ 3575107 h 6858000"/>
                <a:gd name="connsiteX140" fmla="*/ 9315443 w 9747620"/>
                <a:gd name="connsiteY140" fmla="*/ 3549130 h 6858000"/>
                <a:gd name="connsiteX141" fmla="*/ 9312311 w 9747620"/>
                <a:gd name="connsiteY141" fmla="*/ 3497176 h 6858000"/>
                <a:gd name="connsiteX142" fmla="*/ 9307587 w 9747620"/>
                <a:gd name="connsiteY142" fmla="*/ 3445029 h 6858000"/>
                <a:gd name="connsiteX143" fmla="*/ 9302618 w 9747620"/>
                <a:gd name="connsiteY143" fmla="*/ 3392835 h 6858000"/>
                <a:gd name="connsiteX144" fmla="*/ 9301574 w 9747620"/>
                <a:gd name="connsiteY144" fmla="*/ 3381476 h 6858000"/>
                <a:gd name="connsiteX145" fmla="*/ 9300430 w 9747620"/>
                <a:gd name="connsiteY145" fmla="*/ 3370740 h 6858000"/>
                <a:gd name="connsiteX146" fmla="*/ 9297547 w 9747620"/>
                <a:gd name="connsiteY146" fmla="*/ 3346966 h 6858000"/>
                <a:gd name="connsiteX147" fmla="*/ 9294017 w 9747620"/>
                <a:gd name="connsiteY147" fmla="*/ 3320030 h 6858000"/>
                <a:gd name="connsiteX148" fmla="*/ 9290439 w 9747620"/>
                <a:gd name="connsiteY148" fmla="*/ 3290410 h 6858000"/>
                <a:gd name="connsiteX149" fmla="*/ 9284275 w 9747620"/>
                <a:gd name="connsiteY149" fmla="*/ 3244544 h 6858000"/>
                <a:gd name="connsiteX150" fmla="*/ 9275974 w 9747620"/>
                <a:gd name="connsiteY150" fmla="*/ 3193116 h 6858000"/>
                <a:gd name="connsiteX151" fmla="*/ 9267224 w 9747620"/>
                <a:gd name="connsiteY151" fmla="*/ 3142264 h 6858000"/>
                <a:gd name="connsiteX152" fmla="*/ 9225320 w 9747620"/>
                <a:gd name="connsiteY152" fmla="*/ 2939909 h 6858000"/>
                <a:gd name="connsiteX153" fmla="*/ 9200466 w 9747620"/>
                <a:gd name="connsiteY153" fmla="*/ 2839449 h 6858000"/>
                <a:gd name="connsiteX154" fmla="*/ 9193953 w 9747620"/>
                <a:gd name="connsiteY154" fmla="*/ 2814958 h 6858000"/>
                <a:gd name="connsiteX155" fmla="*/ 9186993 w 9747620"/>
                <a:gd name="connsiteY155" fmla="*/ 2790276 h 6858000"/>
                <a:gd name="connsiteX156" fmla="*/ 9172628 w 9747620"/>
                <a:gd name="connsiteY156" fmla="*/ 2740621 h 6858000"/>
                <a:gd name="connsiteX157" fmla="*/ 9035082 w 9747620"/>
                <a:gd name="connsiteY157" fmla="*/ 2347463 h 6858000"/>
                <a:gd name="connsiteX158" fmla="*/ 8952118 w 9747620"/>
                <a:gd name="connsiteY158" fmla="*/ 2155413 h 6858000"/>
                <a:gd name="connsiteX159" fmla="*/ 8929948 w 9747620"/>
                <a:gd name="connsiteY159" fmla="*/ 2107915 h 6858000"/>
                <a:gd name="connsiteX160" fmla="*/ 8907429 w 9747620"/>
                <a:gd name="connsiteY160" fmla="*/ 2060753 h 6858000"/>
                <a:gd name="connsiteX161" fmla="*/ 8860404 w 9747620"/>
                <a:gd name="connsiteY161" fmla="*/ 1966478 h 6858000"/>
                <a:gd name="connsiteX162" fmla="*/ 8760788 w 9747620"/>
                <a:gd name="connsiteY162" fmla="*/ 1780274 h 6858000"/>
                <a:gd name="connsiteX163" fmla="*/ 8734740 w 9747620"/>
                <a:gd name="connsiteY163" fmla="*/ 1734311 h 6858000"/>
                <a:gd name="connsiteX164" fmla="*/ 8708046 w 9747620"/>
                <a:gd name="connsiteY164" fmla="*/ 1687963 h 6858000"/>
                <a:gd name="connsiteX165" fmla="*/ 8654062 w 9747620"/>
                <a:gd name="connsiteY165" fmla="*/ 1597234 h 6858000"/>
                <a:gd name="connsiteX166" fmla="*/ 8540278 w 9747620"/>
                <a:gd name="connsiteY166" fmla="*/ 1418077 h 6858000"/>
                <a:gd name="connsiteX167" fmla="*/ 8510701 w 9747620"/>
                <a:gd name="connsiteY167" fmla="*/ 1373695 h 6858000"/>
                <a:gd name="connsiteX168" fmla="*/ 8480676 w 9747620"/>
                <a:gd name="connsiteY168" fmla="*/ 1329457 h 6858000"/>
                <a:gd name="connsiteX169" fmla="*/ 8419782 w 9747620"/>
                <a:gd name="connsiteY169" fmla="*/ 1242275 h 6858000"/>
                <a:gd name="connsiteX170" fmla="*/ 8292478 w 9747620"/>
                <a:gd name="connsiteY170" fmla="*/ 1069875 h 6858000"/>
                <a:gd name="connsiteX171" fmla="*/ 8259620 w 9747620"/>
                <a:gd name="connsiteY171" fmla="*/ 1027123 h 6858000"/>
                <a:gd name="connsiteX172" fmla="*/ 8243416 w 9747620"/>
                <a:gd name="connsiteY172" fmla="*/ 1006130 h 6858000"/>
                <a:gd name="connsiteX173" fmla="*/ 8227110 w 9747620"/>
                <a:gd name="connsiteY173" fmla="*/ 985473 h 6858000"/>
                <a:gd name="connsiteX174" fmla="*/ 8159604 w 9747620"/>
                <a:gd name="connsiteY174" fmla="*/ 902029 h 6858000"/>
                <a:gd name="connsiteX175" fmla="*/ 8020022 w 9747620"/>
                <a:gd name="connsiteY175" fmla="*/ 738209 h 6858000"/>
                <a:gd name="connsiteX176" fmla="*/ 7984182 w 9747620"/>
                <a:gd name="connsiteY176" fmla="*/ 697901 h 6858000"/>
                <a:gd name="connsiteX177" fmla="*/ 7948043 w 9747620"/>
                <a:gd name="connsiteY177" fmla="*/ 657976 h 6858000"/>
                <a:gd name="connsiteX178" fmla="*/ 7874324 w 9747620"/>
                <a:gd name="connsiteY178" fmla="*/ 578607 h 6858000"/>
                <a:gd name="connsiteX179" fmla="*/ 7723308 w 9747620"/>
                <a:gd name="connsiteY179" fmla="*/ 424085 h 6858000"/>
                <a:gd name="connsiteX180" fmla="*/ 7565532 w 9747620"/>
                <a:gd name="connsiteY180" fmla="*/ 275602 h 6858000"/>
                <a:gd name="connsiteX181" fmla="*/ 1832515 w 9747620"/>
                <a:gd name="connsiteY181" fmla="*/ 0 h 6858000"/>
                <a:gd name="connsiteX182" fmla="*/ 2158449 w 9747620"/>
                <a:gd name="connsiteY182" fmla="*/ 0 h 6858000"/>
                <a:gd name="connsiteX183" fmla="*/ 2108797 w 9747620"/>
                <a:gd name="connsiteY183" fmla="*/ 37845 h 6858000"/>
                <a:gd name="connsiteX184" fmla="*/ 1942830 w 9747620"/>
                <a:gd name="connsiteY184" fmla="*/ 177587 h 6858000"/>
                <a:gd name="connsiteX185" fmla="*/ 1633191 w 9747620"/>
                <a:gd name="connsiteY185" fmla="*/ 477909 h 6858000"/>
                <a:gd name="connsiteX186" fmla="*/ 702686 w 9747620"/>
                <a:gd name="connsiteY186" fmla="*/ 1889935 h 6858000"/>
                <a:gd name="connsiteX187" fmla="*/ 551769 w 9747620"/>
                <a:gd name="connsiteY187" fmla="*/ 2281416 h 6858000"/>
                <a:gd name="connsiteX188" fmla="*/ 438383 w 9747620"/>
                <a:gd name="connsiteY188" fmla="*/ 2682772 h 6858000"/>
                <a:gd name="connsiteX189" fmla="*/ 397124 w 9747620"/>
                <a:gd name="connsiteY189" fmla="*/ 2887044 h 6858000"/>
                <a:gd name="connsiteX190" fmla="*/ 365658 w 9747620"/>
                <a:gd name="connsiteY190" fmla="*/ 3093424 h 6858000"/>
                <a:gd name="connsiteX191" fmla="*/ 332105 w 9747620"/>
                <a:gd name="connsiteY191" fmla="*/ 3509828 h 6858000"/>
                <a:gd name="connsiteX192" fmla="*/ 383653 w 9747620"/>
                <a:gd name="connsiteY192" fmla="*/ 4346327 h 6858000"/>
                <a:gd name="connsiteX193" fmla="*/ 422327 w 9747620"/>
                <a:gd name="connsiteY193" fmla="*/ 4552900 h 6858000"/>
                <a:gd name="connsiteX194" fmla="*/ 472184 w 9747620"/>
                <a:gd name="connsiteY194" fmla="*/ 4757939 h 6858000"/>
                <a:gd name="connsiteX195" fmla="*/ 533078 w 9747620"/>
                <a:gd name="connsiteY195" fmla="*/ 4960916 h 6858000"/>
                <a:gd name="connsiteX196" fmla="*/ 604710 w 9747620"/>
                <a:gd name="connsiteY196" fmla="*/ 5160875 h 6858000"/>
                <a:gd name="connsiteX197" fmla="*/ 996766 w 9747620"/>
                <a:gd name="connsiteY197" fmla="*/ 5920640 h 6858000"/>
                <a:gd name="connsiteX198" fmla="*/ 1549183 w 9747620"/>
                <a:gd name="connsiteY198" fmla="*/ 6586417 h 6858000"/>
                <a:gd name="connsiteX199" fmla="*/ 1709890 w 9747620"/>
                <a:gd name="connsiteY199" fmla="*/ 6734063 h 6858000"/>
                <a:gd name="connsiteX200" fmla="*/ 1859761 w 9747620"/>
                <a:gd name="connsiteY200" fmla="*/ 6858000 h 6858000"/>
                <a:gd name="connsiteX201" fmla="*/ 1671798 w 9747620"/>
                <a:gd name="connsiteY201" fmla="*/ 6858000 h 6858000"/>
                <a:gd name="connsiteX202" fmla="*/ 1628044 w 9747620"/>
                <a:gd name="connsiteY202" fmla="*/ 6822717 h 6858000"/>
                <a:gd name="connsiteX203" fmla="*/ 1459756 w 9747620"/>
                <a:gd name="connsiteY203" fmla="*/ 6674223 h 6858000"/>
                <a:gd name="connsiteX204" fmla="*/ 402543 w 9747620"/>
                <a:gd name="connsiteY204" fmla="*/ 5241588 h 6858000"/>
                <a:gd name="connsiteX205" fmla="*/ 311923 w 9747620"/>
                <a:gd name="connsiteY205" fmla="*/ 5036741 h 6858000"/>
                <a:gd name="connsiteX206" fmla="*/ 232140 w 9747620"/>
                <a:gd name="connsiteY206" fmla="*/ 4827483 h 6858000"/>
                <a:gd name="connsiteX207" fmla="*/ 163392 w 9747620"/>
                <a:gd name="connsiteY207" fmla="*/ 4613913 h 6858000"/>
                <a:gd name="connsiteX208" fmla="*/ 106823 w 9747620"/>
                <a:gd name="connsiteY208" fmla="*/ 4396365 h 6858000"/>
                <a:gd name="connsiteX209" fmla="*/ 29326 w 9747620"/>
                <a:gd name="connsiteY209" fmla="*/ 3954702 h 6858000"/>
                <a:gd name="connsiteX210" fmla="*/ 8647 w 9747620"/>
                <a:gd name="connsiteY210" fmla="*/ 3730971 h 6858000"/>
                <a:gd name="connsiteX211" fmla="*/ 2880 w 9747620"/>
                <a:gd name="connsiteY211" fmla="*/ 3618674 h 6858000"/>
                <a:gd name="connsiteX212" fmla="*/ 296 w 9747620"/>
                <a:gd name="connsiteY212" fmla="*/ 3506425 h 6858000"/>
                <a:gd name="connsiteX213" fmla="*/ 20030 w 9747620"/>
                <a:gd name="connsiteY213" fmla="*/ 3056711 h 6858000"/>
                <a:gd name="connsiteX214" fmla="*/ 48664 w 9747620"/>
                <a:gd name="connsiteY214" fmla="*/ 2832980 h 6858000"/>
                <a:gd name="connsiteX215" fmla="*/ 89922 w 9747620"/>
                <a:gd name="connsiteY215" fmla="*/ 2610639 h 6858000"/>
                <a:gd name="connsiteX216" fmla="*/ 211163 w 9747620"/>
                <a:gd name="connsiteY216" fmla="*/ 2174343 h 6858000"/>
                <a:gd name="connsiteX217" fmla="*/ 379129 w 9747620"/>
                <a:gd name="connsiteY217" fmla="*/ 1754393 h 6858000"/>
                <a:gd name="connsiteX218" fmla="*/ 841424 w 9747620"/>
                <a:gd name="connsiteY218" fmla="*/ 976270 h 6858000"/>
                <a:gd name="connsiteX219" fmla="*/ 1130234 w 9747620"/>
                <a:gd name="connsiteY219" fmla="*/ 625768 h 6858000"/>
                <a:gd name="connsiteX220" fmla="*/ 1452897 w 9747620"/>
                <a:gd name="connsiteY220" fmla="*/ 305748 h 6858000"/>
                <a:gd name="connsiteX221" fmla="*/ 1805682 w 9747620"/>
                <a:gd name="connsiteY221" fmla="*/ 187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Lst>
              <a:rect l="l" t="t" r="r" b="b"/>
              <a:pathLst>
                <a:path w="9747620" h="6858000">
                  <a:moveTo>
                    <a:pt x="7235453" y="0"/>
                  </a:moveTo>
                  <a:lnTo>
                    <a:pt x="7548130" y="0"/>
                  </a:lnTo>
                  <a:lnTo>
                    <a:pt x="7710334" y="111973"/>
                  </a:lnTo>
                  <a:cubicBezTo>
                    <a:pt x="7770781" y="157314"/>
                    <a:pt x="7830282" y="203517"/>
                    <a:pt x="7889188" y="251542"/>
                  </a:cubicBezTo>
                  <a:cubicBezTo>
                    <a:pt x="7947894" y="299470"/>
                    <a:pt x="8005557" y="348453"/>
                    <a:pt x="8061828" y="398586"/>
                  </a:cubicBezTo>
                  <a:cubicBezTo>
                    <a:pt x="8090013" y="423605"/>
                    <a:pt x="8117948" y="448816"/>
                    <a:pt x="8145637" y="474218"/>
                  </a:cubicBezTo>
                  <a:cubicBezTo>
                    <a:pt x="8159506" y="486918"/>
                    <a:pt x="8173375" y="499764"/>
                    <a:pt x="8187242" y="512753"/>
                  </a:cubicBezTo>
                  <a:lnTo>
                    <a:pt x="8228402" y="551575"/>
                  </a:lnTo>
                  <a:cubicBezTo>
                    <a:pt x="8283082" y="603577"/>
                    <a:pt x="8336569" y="656778"/>
                    <a:pt x="8389211" y="710937"/>
                  </a:cubicBezTo>
                  <a:cubicBezTo>
                    <a:pt x="8415458" y="738065"/>
                    <a:pt x="8441455" y="765432"/>
                    <a:pt x="8467206" y="793088"/>
                  </a:cubicBezTo>
                  <a:lnTo>
                    <a:pt x="8486791" y="814223"/>
                  </a:lnTo>
                  <a:lnTo>
                    <a:pt x="8505979" y="835409"/>
                  </a:lnTo>
                  <a:lnTo>
                    <a:pt x="8543509" y="877346"/>
                  </a:lnTo>
                  <a:cubicBezTo>
                    <a:pt x="8593418" y="933423"/>
                    <a:pt x="8642579" y="990601"/>
                    <a:pt x="8690549" y="1048978"/>
                  </a:cubicBezTo>
                  <a:cubicBezTo>
                    <a:pt x="8714558" y="1078168"/>
                    <a:pt x="8738368" y="1107644"/>
                    <a:pt x="8761732" y="1137502"/>
                  </a:cubicBezTo>
                  <a:lnTo>
                    <a:pt x="8796379" y="1182077"/>
                  </a:lnTo>
                  <a:lnTo>
                    <a:pt x="8830678" y="1226986"/>
                  </a:lnTo>
                  <a:cubicBezTo>
                    <a:pt x="8876112" y="1287185"/>
                    <a:pt x="8920304" y="1348532"/>
                    <a:pt x="8963353" y="1410936"/>
                  </a:cubicBezTo>
                  <a:cubicBezTo>
                    <a:pt x="8984727" y="1442137"/>
                    <a:pt x="9005954" y="1473915"/>
                    <a:pt x="9026483" y="1505499"/>
                  </a:cubicBezTo>
                  <a:lnTo>
                    <a:pt x="9057004" y="1552613"/>
                  </a:lnTo>
                  <a:cubicBezTo>
                    <a:pt x="9067245" y="1568525"/>
                    <a:pt x="9077336" y="1584534"/>
                    <a:pt x="9087278" y="1600542"/>
                  </a:cubicBezTo>
                  <a:cubicBezTo>
                    <a:pt x="9127145" y="1664766"/>
                    <a:pt x="9165966" y="1729613"/>
                    <a:pt x="9202851" y="1795515"/>
                  </a:cubicBezTo>
                  <a:cubicBezTo>
                    <a:pt x="9221342" y="1828491"/>
                    <a:pt x="9239437" y="1861417"/>
                    <a:pt x="9257332" y="1894920"/>
                  </a:cubicBezTo>
                  <a:lnTo>
                    <a:pt x="9283778" y="1945436"/>
                  </a:lnTo>
                  <a:lnTo>
                    <a:pt x="9309428" y="1996193"/>
                  </a:lnTo>
                  <a:cubicBezTo>
                    <a:pt x="9343280" y="2064013"/>
                    <a:pt x="9375491" y="2132695"/>
                    <a:pt x="9405714" y="2202191"/>
                  </a:cubicBezTo>
                  <a:cubicBezTo>
                    <a:pt x="9466260" y="2341183"/>
                    <a:pt x="9520493" y="2483053"/>
                    <a:pt x="9566524" y="2627653"/>
                  </a:cubicBezTo>
                  <a:cubicBezTo>
                    <a:pt x="9572289" y="2645675"/>
                    <a:pt x="9578056" y="2663792"/>
                    <a:pt x="9583573" y="2682195"/>
                  </a:cubicBezTo>
                  <a:lnTo>
                    <a:pt x="9591974" y="2709707"/>
                  </a:lnTo>
                  <a:lnTo>
                    <a:pt x="9600027" y="2737650"/>
                  </a:lnTo>
                  <a:cubicBezTo>
                    <a:pt x="9610416" y="2774171"/>
                    <a:pt x="9620358" y="2810884"/>
                    <a:pt x="9629803" y="2847694"/>
                  </a:cubicBezTo>
                  <a:cubicBezTo>
                    <a:pt x="9648692" y="2921312"/>
                    <a:pt x="9665196" y="2995506"/>
                    <a:pt x="9679909" y="3070131"/>
                  </a:cubicBezTo>
                  <a:cubicBezTo>
                    <a:pt x="9683587" y="3088775"/>
                    <a:pt x="9687118" y="3107418"/>
                    <a:pt x="9690498" y="3126159"/>
                  </a:cubicBezTo>
                  <a:lnTo>
                    <a:pt x="9700390" y="3181805"/>
                  </a:lnTo>
                  <a:cubicBezTo>
                    <a:pt x="9703670" y="3201120"/>
                    <a:pt x="9706952" y="3222112"/>
                    <a:pt x="9709685" y="3243392"/>
                  </a:cubicBezTo>
                  <a:lnTo>
                    <a:pt x="9713016" y="3267597"/>
                  </a:lnTo>
                  <a:lnTo>
                    <a:pt x="9716844" y="3294437"/>
                  </a:lnTo>
                  <a:cubicBezTo>
                    <a:pt x="9718186" y="3303926"/>
                    <a:pt x="9719527" y="3313895"/>
                    <a:pt x="9720820" y="3324488"/>
                  </a:cubicBezTo>
                  <a:lnTo>
                    <a:pt x="9722709" y="3340737"/>
                  </a:lnTo>
                  <a:lnTo>
                    <a:pt x="9724301" y="3356361"/>
                  </a:lnTo>
                  <a:lnTo>
                    <a:pt x="9730166" y="3412197"/>
                  </a:lnTo>
                  <a:cubicBezTo>
                    <a:pt x="9732005" y="3430842"/>
                    <a:pt x="9734291" y="3449342"/>
                    <a:pt x="9735783" y="3468083"/>
                  </a:cubicBezTo>
                  <a:lnTo>
                    <a:pt x="9739760" y="3524399"/>
                  </a:lnTo>
                  <a:lnTo>
                    <a:pt x="9741748" y="3552580"/>
                  </a:lnTo>
                  <a:lnTo>
                    <a:pt x="9742742" y="3566672"/>
                  </a:lnTo>
                  <a:lnTo>
                    <a:pt x="9743488" y="3581865"/>
                  </a:lnTo>
                  <a:lnTo>
                    <a:pt x="9744731" y="3611341"/>
                  </a:lnTo>
                  <a:lnTo>
                    <a:pt x="9745725" y="3639715"/>
                  </a:lnTo>
                  <a:cubicBezTo>
                    <a:pt x="9746868" y="3677579"/>
                    <a:pt x="9747514" y="3715587"/>
                    <a:pt x="9747613" y="3753786"/>
                  </a:cubicBezTo>
                  <a:cubicBezTo>
                    <a:pt x="9747763" y="3830232"/>
                    <a:pt x="9745675" y="3906870"/>
                    <a:pt x="9740405" y="3984609"/>
                  </a:cubicBezTo>
                  <a:lnTo>
                    <a:pt x="9736329" y="4038434"/>
                  </a:lnTo>
                  <a:cubicBezTo>
                    <a:pt x="9735087" y="4055976"/>
                    <a:pt x="9733794" y="4076346"/>
                    <a:pt x="9731408" y="4099446"/>
                  </a:cubicBezTo>
                  <a:lnTo>
                    <a:pt x="9717987" y="4213325"/>
                  </a:lnTo>
                  <a:cubicBezTo>
                    <a:pt x="9717441" y="4217926"/>
                    <a:pt x="9716943" y="4222527"/>
                    <a:pt x="9716297" y="4227129"/>
                  </a:cubicBezTo>
                  <a:lnTo>
                    <a:pt x="9714110" y="4240981"/>
                  </a:lnTo>
                  <a:lnTo>
                    <a:pt x="9709785" y="4268731"/>
                  </a:lnTo>
                  <a:lnTo>
                    <a:pt x="9701086" y="4324185"/>
                  </a:lnTo>
                  <a:lnTo>
                    <a:pt x="9698699" y="4338994"/>
                  </a:lnTo>
                  <a:lnTo>
                    <a:pt x="9695966" y="4355050"/>
                  </a:lnTo>
                  <a:cubicBezTo>
                    <a:pt x="9694077" y="4365547"/>
                    <a:pt x="9692188" y="4375516"/>
                    <a:pt x="9690299" y="4385054"/>
                  </a:cubicBezTo>
                  <a:lnTo>
                    <a:pt x="9679909" y="4437919"/>
                  </a:lnTo>
                  <a:cubicBezTo>
                    <a:pt x="9677871" y="4448320"/>
                    <a:pt x="9675735" y="4458097"/>
                    <a:pt x="9673647" y="4468162"/>
                  </a:cubicBezTo>
                  <a:lnTo>
                    <a:pt x="9667532" y="4496296"/>
                  </a:lnTo>
                  <a:cubicBezTo>
                    <a:pt x="9663406" y="4514941"/>
                    <a:pt x="9659081" y="4533585"/>
                    <a:pt x="9654658" y="4552277"/>
                  </a:cubicBezTo>
                  <a:cubicBezTo>
                    <a:pt x="9645760" y="4589613"/>
                    <a:pt x="9636265" y="4627045"/>
                    <a:pt x="9625876" y="4664478"/>
                  </a:cubicBezTo>
                  <a:cubicBezTo>
                    <a:pt x="9605048" y="4739247"/>
                    <a:pt x="9581088" y="4814303"/>
                    <a:pt x="9552803" y="4888737"/>
                  </a:cubicBezTo>
                  <a:cubicBezTo>
                    <a:pt x="9524668" y="4962930"/>
                    <a:pt x="9492109" y="5037459"/>
                    <a:pt x="9452639" y="5110934"/>
                  </a:cubicBezTo>
                  <a:cubicBezTo>
                    <a:pt x="9432905" y="5147695"/>
                    <a:pt x="9411431" y="5184169"/>
                    <a:pt x="9388017" y="5220020"/>
                  </a:cubicBezTo>
                  <a:cubicBezTo>
                    <a:pt x="9382201" y="5228982"/>
                    <a:pt x="9376236" y="5237945"/>
                    <a:pt x="9370073" y="5246811"/>
                  </a:cubicBezTo>
                  <a:lnTo>
                    <a:pt x="9360926" y="5260040"/>
                  </a:lnTo>
                  <a:lnTo>
                    <a:pt x="9351829" y="5272646"/>
                  </a:lnTo>
                  <a:cubicBezTo>
                    <a:pt x="9339700" y="5289468"/>
                    <a:pt x="9327174" y="5306387"/>
                    <a:pt x="9313305" y="5323881"/>
                  </a:cubicBezTo>
                  <a:cubicBezTo>
                    <a:pt x="9258625" y="5393042"/>
                    <a:pt x="9196489" y="5455445"/>
                    <a:pt x="9130375" y="5510802"/>
                  </a:cubicBezTo>
                  <a:cubicBezTo>
                    <a:pt x="9097319" y="5538505"/>
                    <a:pt x="9063268" y="5564530"/>
                    <a:pt x="9028422" y="5588878"/>
                  </a:cubicBezTo>
                  <a:cubicBezTo>
                    <a:pt x="9019723" y="5595109"/>
                    <a:pt x="9011074" y="5600909"/>
                    <a:pt x="9002424" y="5606707"/>
                  </a:cubicBezTo>
                  <a:cubicBezTo>
                    <a:pt x="8993774" y="5612603"/>
                    <a:pt x="8985124" y="5618211"/>
                    <a:pt x="8976525" y="5623866"/>
                  </a:cubicBezTo>
                  <a:cubicBezTo>
                    <a:pt x="8959277" y="5635130"/>
                    <a:pt x="8941629" y="5646201"/>
                    <a:pt x="8924181" y="5656793"/>
                  </a:cubicBezTo>
                  <a:cubicBezTo>
                    <a:pt x="8854291" y="5699259"/>
                    <a:pt x="8784946" y="5736451"/>
                    <a:pt x="8717291" y="5771582"/>
                  </a:cubicBezTo>
                  <a:lnTo>
                    <a:pt x="8617129" y="5823105"/>
                  </a:lnTo>
                  <a:lnTo>
                    <a:pt x="8518207" y="5873671"/>
                  </a:lnTo>
                  <a:cubicBezTo>
                    <a:pt x="8391200" y="5939188"/>
                    <a:pt x="8267922" y="6009788"/>
                    <a:pt x="8150558" y="6086761"/>
                  </a:cubicBezTo>
                  <a:cubicBezTo>
                    <a:pt x="8091901" y="6125248"/>
                    <a:pt x="8034736" y="6165317"/>
                    <a:pt x="7979410" y="6207158"/>
                  </a:cubicBezTo>
                  <a:cubicBezTo>
                    <a:pt x="7965739" y="6217750"/>
                    <a:pt x="7951771" y="6228103"/>
                    <a:pt x="7938300" y="6238887"/>
                  </a:cubicBezTo>
                  <a:lnTo>
                    <a:pt x="7897936" y="6271286"/>
                  </a:lnTo>
                  <a:lnTo>
                    <a:pt x="7858367" y="6304357"/>
                  </a:lnTo>
                  <a:lnTo>
                    <a:pt x="7819048" y="6338770"/>
                  </a:lnTo>
                  <a:cubicBezTo>
                    <a:pt x="7804882" y="6351232"/>
                    <a:pt x="7792105" y="6362591"/>
                    <a:pt x="7778882" y="6374477"/>
                  </a:cubicBezTo>
                  <a:lnTo>
                    <a:pt x="7739563" y="6410328"/>
                  </a:lnTo>
                  <a:cubicBezTo>
                    <a:pt x="7713366" y="6434485"/>
                    <a:pt x="7687168" y="6459120"/>
                    <a:pt x="7660824" y="6484138"/>
                  </a:cubicBezTo>
                  <a:lnTo>
                    <a:pt x="7502302" y="6636360"/>
                  </a:lnTo>
                  <a:lnTo>
                    <a:pt x="7273394" y="6858000"/>
                  </a:lnTo>
                  <a:lnTo>
                    <a:pt x="6780690" y="6858000"/>
                  </a:lnTo>
                  <a:lnTo>
                    <a:pt x="6854939" y="6783597"/>
                  </a:lnTo>
                  <a:cubicBezTo>
                    <a:pt x="6880688" y="6757810"/>
                    <a:pt x="6906338" y="6732265"/>
                    <a:pt x="6932087" y="6705809"/>
                  </a:cubicBezTo>
                  <a:lnTo>
                    <a:pt x="7241130" y="6390965"/>
                  </a:lnTo>
                  <a:lnTo>
                    <a:pt x="7397564" y="6233087"/>
                  </a:lnTo>
                  <a:cubicBezTo>
                    <a:pt x="7424009" y="6206679"/>
                    <a:pt x="7450802" y="6180175"/>
                    <a:pt x="7478142" y="6153670"/>
                  </a:cubicBezTo>
                  <a:lnTo>
                    <a:pt x="7519600" y="6113937"/>
                  </a:lnTo>
                  <a:cubicBezTo>
                    <a:pt x="7533469" y="6100805"/>
                    <a:pt x="7547934" y="6087288"/>
                    <a:pt x="7561207" y="6075067"/>
                  </a:cubicBezTo>
                  <a:lnTo>
                    <a:pt x="7604204" y="6035526"/>
                  </a:lnTo>
                  <a:lnTo>
                    <a:pt x="7648644" y="5996416"/>
                  </a:lnTo>
                  <a:cubicBezTo>
                    <a:pt x="7663608" y="5983570"/>
                    <a:pt x="7678768" y="5971013"/>
                    <a:pt x="7693830" y="5958264"/>
                  </a:cubicBezTo>
                  <a:cubicBezTo>
                    <a:pt x="7708942" y="5945611"/>
                    <a:pt x="7724352" y="5933485"/>
                    <a:pt x="7739662" y="5921073"/>
                  </a:cubicBezTo>
                  <a:cubicBezTo>
                    <a:pt x="7801154" y="5872088"/>
                    <a:pt x="7864234" y="5825502"/>
                    <a:pt x="7928458" y="5781025"/>
                  </a:cubicBezTo>
                  <a:cubicBezTo>
                    <a:pt x="8057005" y="5692164"/>
                    <a:pt x="8190077" y="5611500"/>
                    <a:pt x="8325882" y="5537450"/>
                  </a:cubicBezTo>
                  <a:lnTo>
                    <a:pt x="8424555" y="5484106"/>
                  </a:lnTo>
                  <a:lnTo>
                    <a:pt x="8521737" y="5431289"/>
                  </a:lnTo>
                  <a:cubicBezTo>
                    <a:pt x="8585315" y="5396349"/>
                    <a:pt x="8646456" y="5361840"/>
                    <a:pt x="8702677" y="5325942"/>
                  </a:cubicBezTo>
                  <a:cubicBezTo>
                    <a:pt x="8716795" y="5316931"/>
                    <a:pt x="8730365" y="5308017"/>
                    <a:pt x="8743986" y="5298717"/>
                  </a:cubicBezTo>
                  <a:cubicBezTo>
                    <a:pt x="8750747" y="5294069"/>
                    <a:pt x="8757606" y="5289420"/>
                    <a:pt x="8764167" y="5284723"/>
                  </a:cubicBezTo>
                  <a:cubicBezTo>
                    <a:pt x="8770778" y="5280074"/>
                    <a:pt x="8777440" y="5275377"/>
                    <a:pt x="8783704" y="5270679"/>
                  </a:cubicBezTo>
                  <a:cubicBezTo>
                    <a:pt x="8809155" y="5251987"/>
                    <a:pt x="8833611" y="5232577"/>
                    <a:pt x="8856776" y="5212399"/>
                  </a:cubicBezTo>
                  <a:cubicBezTo>
                    <a:pt x="8903104" y="5172043"/>
                    <a:pt x="8944463" y="5128668"/>
                    <a:pt x="8979856" y="5082081"/>
                  </a:cubicBezTo>
                  <a:cubicBezTo>
                    <a:pt x="8988555" y="5070722"/>
                    <a:pt x="8997602" y="5057973"/>
                    <a:pt x="9006699" y="5044984"/>
                  </a:cubicBezTo>
                  <a:lnTo>
                    <a:pt x="9013509" y="5035254"/>
                  </a:lnTo>
                  <a:lnTo>
                    <a:pt x="9019773" y="5025812"/>
                  </a:lnTo>
                  <a:cubicBezTo>
                    <a:pt x="9023997" y="5019629"/>
                    <a:pt x="9028073" y="5013254"/>
                    <a:pt x="9032050" y="5006833"/>
                  </a:cubicBezTo>
                  <a:cubicBezTo>
                    <a:pt x="9048206" y="4981238"/>
                    <a:pt x="9063417" y="4954542"/>
                    <a:pt x="9077733" y="4926839"/>
                  </a:cubicBezTo>
                  <a:cubicBezTo>
                    <a:pt x="9106415" y="4871434"/>
                    <a:pt x="9131469" y="4812050"/>
                    <a:pt x="9154285" y="4750223"/>
                  </a:cubicBezTo>
                  <a:cubicBezTo>
                    <a:pt x="9176904" y="4688586"/>
                    <a:pt x="9196537" y="4625032"/>
                    <a:pt x="9213936" y="4559945"/>
                  </a:cubicBezTo>
                  <a:cubicBezTo>
                    <a:pt x="9222635" y="4527402"/>
                    <a:pt x="9230887" y="4494523"/>
                    <a:pt x="9238592" y="4461357"/>
                  </a:cubicBezTo>
                  <a:cubicBezTo>
                    <a:pt x="9242419" y="4444773"/>
                    <a:pt x="9246147" y="4428094"/>
                    <a:pt x="9249776" y="4411319"/>
                  </a:cubicBezTo>
                  <a:lnTo>
                    <a:pt x="9255046" y="4386299"/>
                  </a:lnTo>
                  <a:lnTo>
                    <a:pt x="9259718" y="4363342"/>
                  </a:lnTo>
                  <a:lnTo>
                    <a:pt x="9269959" y="4309566"/>
                  </a:lnTo>
                  <a:lnTo>
                    <a:pt x="9274233" y="4286176"/>
                  </a:lnTo>
                  <a:lnTo>
                    <a:pt x="9276022" y="4275489"/>
                  </a:lnTo>
                  <a:lnTo>
                    <a:pt x="9277861" y="4263506"/>
                  </a:lnTo>
                  <a:lnTo>
                    <a:pt x="9286014" y="4211696"/>
                  </a:lnTo>
                  <a:lnTo>
                    <a:pt x="9290092" y="4185767"/>
                  </a:lnTo>
                  <a:lnTo>
                    <a:pt x="9292128" y="4172826"/>
                  </a:lnTo>
                  <a:cubicBezTo>
                    <a:pt x="9292774" y="4168464"/>
                    <a:pt x="9293173" y="4164055"/>
                    <a:pt x="9293720" y="4159693"/>
                  </a:cubicBezTo>
                  <a:lnTo>
                    <a:pt x="9305650" y="4057941"/>
                  </a:lnTo>
                  <a:cubicBezTo>
                    <a:pt x="9306991" y="4045048"/>
                    <a:pt x="9308085" y="4029328"/>
                    <a:pt x="9309378" y="4010779"/>
                  </a:cubicBezTo>
                  <a:lnTo>
                    <a:pt x="9313454" y="3956428"/>
                  </a:lnTo>
                  <a:cubicBezTo>
                    <a:pt x="9318326" y="3889806"/>
                    <a:pt x="9320611" y="3821796"/>
                    <a:pt x="9320811" y="3753546"/>
                  </a:cubicBezTo>
                  <a:cubicBezTo>
                    <a:pt x="9320910" y="3719373"/>
                    <a:pt x="9320513" y="3685056"/>
                    <a:pt x="9319617" y="3650643"/>
                  </a:cubicBezTo>
                  <a:lnTo>
                    <a:pt x="9318176" y="3600030"/>
                  </a:lnTo>
                  <a:lnTo>
                    <a:pt x="9317778" y="3588096"/>
                  </a:lnTo>
                  <a:lnTo>
                    <a:pt x="9316983" y="3575107"/>
                  </a:lnTo>
                  <a:lnTo>
                    <a:pt x="9315443" y="3549130"/>
                  </a:lnTo>
                  <a:lnTo>
                    <a:pt x="9312311" y="3497176"/>
                  </a:lnTo>
                  <a:cubicBezTo>
                    <a:pt x="9311118" y="3479825"/>
                    <a:pt x="9309129" y="3462427"/>
                    <a:pt x="9307587" y="3445029"/>
                  </a:cubicBezTo>
                  <a:lnTo>
                    <a:pt x="9302618" y="3392835"/>
                  </a:lnTo>
                  <a:lnTo>
                    <a:pt x="9301574" y="3381476"/>
                  </a:lnTo>
                  <a:lnTo>
                    <a:pt x="9300430" y="3370740"/>
                  </a:lnTo>
                  <a:lnTo>
                    <a:pt x="9297547" y="3346966"/>
                  </a:lnTo>
                  <a:lnTo>
                    <a:pt x="9294017" y="3320030"/>
                  </a:lnTo>
                  <a:lnTo>
                    <a:pt x="9290439" y="3290410"/>
                  </a:lnTo>
                  <a:cubicBezTo>
                    <a:pt x="9288849" y="3275745"/>
                    <a:pt x="9286761" y="3260934"/>
                    <a:pt x="9284275" y="3244544"/>
                  </a:cubicBezTo>
                  <a:lnTo>
                    <a:pt x="9275974" y="3193116"/>
                  </a:lnTo>
                  <a:cubicBezTo>
                    <a:pt x="9273189" y="3176197"/>
                    <a:pt x="9270256" y="3159230"/>
                    <a:pt x="9267224" y="3142264"/>
                  </a:cubicBezTo>
                  <a:cubicBezTo>
                    <a:pt x="9255146" y="3074493"/>
                    <a:pt x="9240929" y="3007057"/>
                    <a:pt x="9225320" y="2939909"/>
                  </a:cubicBezTo>
                  <a:cubicBezTo>
                    <a:pt x="9217465" y="2906311"/>
                    <a:pt x="9209214" y="2872809"/>
                    <a:pt x="9200466" y="2839449"/>
                  </a:cubicBezTo>
                  <a:lnTo>
                    <a:pt x="9193953" y="2814958"/>
                  </a:lnTo>
                  <a:lnTo>
                    <a:pt x="9186993" y="2790276"/>
                  </a:lnTo>
                  <a:cubicBezTo>
                    <a:pt x="9182471" y="2773836"/>
                    <a:pt x="9177599" y="2757252"/>
                    <a:pt x="9172628" y="2740621"/>
                  </a:cubicBezTo>
                  <a:cubicBezTo>
                    <a:pt x="9133110" y="2607859"/>
                    <a:pt x="9087527" y="2476533"/>
                    <a:pt x="9035082" y="2347463"/>
                  </a:cubicBezTo>
                  <a:cubicBezTo>
                    <a:pt x="9008836" y="2282951"/>
                    <a:pt x="8981298" y="2218870"/>
                    <a:pt x="8952118" y="2155413"/>
                  </a:cubicBezTo>
                  <a:lnTo>
                    <a:pt x="8929948" y="2107915"/>
                  </a:lnTo>
                  <a:lnTo>
                    <a:pt x="8907429" y="2060753"/>
                  </a:lnTo>
                  <a:cubicBezTo>
                    <a:pt x="8892170" y="2029408"/>
                    <a:pt x="8876411" y="1997726"/>
                    <a:pt x="8860404" y="1966478"/>
                  </a:cubicBezTo>
                  <a:cubicBezTo>
                    <a:pt x="8828243" y="1903931"/>
                    <a:pt x="8795336" y="1841670"/>
                    <a:pt x="8760788" y="1780274"/>
                  </a:cubicBezTo>
                  <a:lnTo>
                    <a:pt x="8734740" y="1734311"/>
                  </a:lnTo>
                  <a:lnTo>
                    <a:pt x="8708046" y="1687963"/>
                  </a:lnTo>
                  <a:cubicBezTo>
                    <a:pt x="8690300" y="1657337"/>
                    <a:pt x="8672455" y="1627334"/>
                    <a:pt x="8654062" y="1597234"/>
                  </a:cubicBezTo>
                  <a:cubicBezTo>
                    <a:pt x="8617575" y="1536988"/>
                    <a:pt x="8579398" y="1477365"/>
                    <a:pt x="8540278" y="1418077"/>
                  </a:cubicBezTo>
                  <a:lnTo>
                    <a:pt x="8510701" y="1373695"/>
                  </a:lnTo>
                  <a:lnTo>
                    <a:pt x="8480676" y="1329457"/>
                  </a:lnTo>
                  <a:cubicBezTo>
                    <a:pt x="8460643" y="1300269"/>
                    <a:pt x="8440411" y="1271224"/>
                    <a:pt x="8419782" y="1242275"/>
                  </a:cubicBezTo>
                  <a:cubicBezTo>
                    <a:pt x="8378476" y="1184425"/>
                    <a:pt x="8335923" y="1127006"/>
                    <a:pt x="8292478" y="1069875"/>
                  </a:cubicBezTo>
                  <a:lnTo>
                    <a:pt x="8259620" y="1027123"/>
                  </a:lnTo>
                  <a:lnTo>
                    <a:pt x="8243416" y="1006130"/>
                  </a:lnTo>
                  <a:lnTo>
                    <a:pt x="8227110" y="985473"/>
                  </a:lnTo>
                  <a:cubicBezTo>
                    <a:pt x="8204890" y="957483"/>
                    <a:pt x="8182422" y="929684"/>
                    <a:pt x="8159604" y="902029"/>
                  </a:cubicBezTo>
                  <a:cubicBezTo>
                    <a:pt x="8114170" y="846671"/>
                    <a:pt x="8067494" y="792177"/>
                    <a:pt x="8020022" y="738209"/>
                  </a:cubicBezTo>
                  <a:lnTo>
                    <a:pt x="7984182" y="697901"/>
                  </a:lnTo>
                  <a:lnTo>
                    <a:pt x="7948043" y="657976"/>
                  </a:lnTo>
                  <a:cubicBezTo>
                    <a:pt x="7923636" y="631328"/>
                    <a:pt x="7899079" y="604823"/>
                    <a:pt x="7874324" y="578607"/>
                  </a:cubicBezTo>
                  <a:cubicBezTo>
                    <a:pt x="7824714" y="526221"/>
                    <a:pt x="7774608" y="474458"/>
                    <a:pt x="7723308" y="424085"/>
                  </a:cubicBezTo>
                  <a:cubicBezTo>
                    <a:pt x="7672157" y="373808"/>
                    <a:pt x="7619168" y="324153"/>
                    <a:pt x="7565532" y="275602"/>
                  </a:cubicBezTo>
                  <a:close/>
                  <a:moveTo>
                    <a:pt x="1832515" y="0"/>
                  </a:moveTo>
                  <a:lnTo>
                    <a:pt x="2158449" y="0"/>
                  </a:lnTo>
                  <a:lnTo>
                    <a:pt x="2108797" y="37845"/>
                  </a:lnTo>
                  <a:cubicBezTo>
                    <a:pt x="2052253" y="83168"/>
                    <a:pt x="1996914" y="129778"/>
                    <a:pt x="1942830" y="177587"/>
                  </a:cubicBezTo>
                  <a:cubicBezTo>
                    <a:pt x="1834563" y="273109"/>
                    <a:pt x="1731317" y="373472"/>
                    <a:pt x="1633191" y="477909"/>
                  </a:cubicBezTo>
                  <a:cubicBezTo>
                    <a:pt x="1240290" y="896038"/>
                    <a:pt x="927123" y="1375900"/>
                    <a:pt x="702686" y="1889935"/>
                  </a:cubicBezTo>
                  <a:cubicBezTo>
                    <a:pt x="646565" y="2018192"/>
                    <a:pt x="596210" y="2149182"/>
                    <a:pt x="551769" y="2281416"/>
                  </a:cubicBezTo>
                  <a:cubicBezTo>
                    <a:pt x="507429" y="2413700"/>
                    <a:pt x="469451" y="2547613"/>
                    <a:pt x="438383" y="2682772"/>
                  </a:cubicBezTo>
                  <a:cubicBezTo>
                    <a:pt x="423122" y="2750111"/>
                    <a:pt x="409203" y="2818553"/>
                    <a:pt x="397124" y="2887044"/>
                  </a:cubicBezTo>
                  <a:cubicBezTo>
                    <a:pt x="385144" y="2955581"/>
                    <a:pt x="374357" y="3024359"/>
                    <a:pt x="365658" y="3093424"/>
                  </a:cubicBezTo>
                  <a:cubicBezTo>
                    <a:pt x="347813" y="3231506"/>
                    <a:pt x="336727" y="3370260"/>
                    <a:pt x="332105" y="3509828"/>
                  </a:cubicBezTo>
                  <a:cubicBezTo>
                    <a:pt x="322311" y="3788822"/>
                    <a:pt x="339660" y="4068628"/>
                    <a:pt x="383653" y="4346327"/>
                  </a:cubicBezTo>
                  <a:cubicBezTo>
                    <a:pt x="394539" y="4415489"/>
                    <a:pt x="407464" y="4484267"/>
                    <a:pt x="422327" y="4552900"/>
                  </a:cubicBezTo>
                  <a:cubicBezTo>
                    <a:pt x="437041" y="4621534"/>
                    <a:pt x="453693" y="4689881"/>
                    <a:pt x="472184" y="4757939"/>
                  </a:cubicBezTo>
                  <a:cubicBezTo>
                    <a:pt x="490677" y="4825949"/>
                    <a:pt x="511007" y="4893673"/>
                    <a:pt x="533078" y="4960916"/>
                  </a:cubicBezTo>
                  <a:cubicBezTo>
                    <a:pt x="555249" y="5028208"/>
                    <a:pt x="578662" y="5095022"/>
                    <a:pt x="604710" y="5160875"/>
                  </a:cubicBezTo>
                  <a:cubicBezTo>
                    <a:pt x="707358" y="5425298"/>
                    <a:pt x="838443" y="5680902"/>
                    <a:pt x="996766" y="5920640"/>
                  </a:cubicBezTo>
                  <a:cubicBezTo>
                    <a:pt x="1154790" y="6160571"/>
                    <a:pt x="1340404" y="6384350"/>
                    <a:pt x="1549183" y="6586417"/>
                  </a:cubicBezTo>
                  <a:cubicBezTo>
                    <a:pt x="1601365" y="6636982"/>
                    <a:pt x="1654970" y="6686208"/>
                    <a:pt x="1709890" y="6734063"/>
                  </a:cubicBezTo>
                  <a:lnTo>
                    <a:pt x="1859761" y="6858000"/>
                  </a:lnTo>
                  <a:lnTo>
                    <a:pt x="1671798" y="6858000"/>
                  </a:lnTo>
                  <a:lnTo>
                    <a:pt x="1628044" y="6822717"/>
                  </a:lnTo>
                  <a:cubicBezTo>
                    <a:pt x="1570828" y="6774460"/>
                    <a:pt x="1514710" y="6724955"/>
                    <a:pt x="1459756" y="6674223"/>
                  </a:cubicBezTo>
                  <a:cubicBezTo>
                    <a:pt x="1019931" y="6268363"/>
                    <a:pt x="658296" y="5781216"/>
                    <a:pt x="402543" y="5241588"/>
                  </a:cubicBezTo>
                  <a:cubicBezTo>
                    <a:pt x="370231" y="5174103"/>
                    <a:pt x="340306" y="5105661"/>
                    <a:pt x="311923" y="5036741"/>
                  </a:cubicBezTo>
                  <a:cubicBezTo>
                    <a:pt x="283539" y="4967771"/>
                    <a:pt x="256895" y="4897986"/>
                    <a:pt x="232140" y="4827483"/>
                  </a:cubicBezTo>
                  <a:cubicBezTo>
                    <a:pt x="207334" y="4756981"/>
                    <a:pt x="184368" y="4685758"/>
                    <a:pt x="163392" y="4613913"/>
                  </a:cubicBezTo>
                  <a:cubicBezTo>
                    <a:pt x="142514" y="4542020"/>
                    <a:pt x="123624" y="4469360"/>
                    <a:pt x="106823" y="4396365"/>
                  </a:cubicBezTo>
                  <a:cubicBezTo>
                    <a:pt x="73120" y="4250902"/>
                    <a:pt x="47371" y="4103281"/>
                    <a:pt x="29326" y="3954702"/>
                  </a:cubicBezTo>
                  <a:cubicBezTo>
                    <a:pt x="20478" y="3880365"/>
                    <a:pt x="13320" y="3805789"/>
                    <a:pt x="8647" y="3730971"/>
                  </a:cubicBezTo>
                  <a:cubicBezTo>
                    <a:pt x="6311" y="3693587"/>
                    <a:pt x="4322" y="3656106"/>
                    <a:pt x="2880" y="3618674"/>
                  </a:cubicBezTo>
                  <a:cubicBezTo>
                    <a:pt x="1539" y="3581146"/>
                    <a:pt x="694" y="3543809"/>
                    <a:pt x="296" y="3506425"/>
                  </a:cubicBezTo>
                  <a:cubicBezTo>
                    <a:pt x="-1543" y="3356649"/>
                    <a:pt x="5217" y="3206200"/>
                    <a:pt x="20030" y="3056711"/>
                  </a:cubicBezTo>
                  <a:cubicBezTo>
                    <a:pt x="27686" y="2981942"/>
                    <a:pt x="36931" y="2907317"/>
                    <a:pt x="48664" y="2832980"/>
                  </a:cubicBezTo>
                  <a:cubicBezTo>
                    <a:pt x="60395" y="2758642"/>
                    <a:pt x="73716" y="2684784"/>
                    <a:pt x="89922" y="2610639"/>
                  </a:cubicBezTo>
                  <a:cubicBezTo>
                    <a:pt x="121736" y="2462826"/>
                    <a:pt x="162645" y="2317220"/>
                    <a:pt x="211163" y="2174343"/>
                  </a:cubicBezTo>
                  <a:cubicBezTo>
                    <a:pt x="259778" y="2031468"/>
                    <a:pt x="315601" y="1891517"/>
                    <a:pt x="379129" y="1754393"/>
                  </a:cubicBezTo>
                  <a:cubicBezTo>
                    <a:pt x="505540" y="1480433"/>
                    <a:pt x="660930" y="1219318"/>
                    <a:pt x="841424" y="976270"/>
                  </a:cubicBezTo>
                  <a:cubicBezTo>
                    <a:pt x="931498" y="854627"/>
                    <a:pt x="1028182" y="737777"/>
                    <a:pt x="1130234" y="625768"/>
                  </a:cubicBezTo>
                  <a:cubicBezTo>
                    <a:pt x="1232486" y="513855"/>
                    <a:pt x="1340157" y="407117"/>
                    <a:pt x="1452897" y="305748"/>
                  </a:cubicBezTo>
                  <a:cubicBezTo>
                    <a:pt x="1565736" y="204380"/>
                    <a:pt x="1683596" y="108665"/>
                    <a:pt x="1805682" y="187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Freeform: Shape 19">
              <a:extLst>
                <a:ext uri="{FF2B5EF4-FFF2-40B4-BE49-F238E27FC236}">
                  <a16:creationId xmlns:a16="http://schemas.microsoft.com/office/drawing/2014/main" id="{F613D97F-F6DF-4D32-AD91-209A80E7A23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08320" y="36937"/>
              <a:ext cx="9767847" cy="6858000"/>
            </a:xfrm>
            <a:custGeom>
              <a:avLst/>
              <a:gdLst>
                <a:gd name="connsiteX0" fmla="*/ 7151367 w 9767847"/>
                <a:gd name="connsiteY0" fmla="*/ 0 h 6858000"/>
                <a:gd name="connsiteX1" fmla="*/ 7881247 w 9767847"/>
                <a:gd name="connsiteY1" fmla="*/ 0 h 6858000"/>
                <a:gd name="connsiteX2" fmla="*/ 7990553 w 9767847"/>
                <a:gd name="connsiteY2" fmla="*/ 81317 h 6858000"/>
                <a:gd name="connsiteX3" fmla="*/ 9767847 w 9767847"/>
                <a:gd name="connsiteY3" fmla="*/ 3649031 h 6858000"/>
                <a:gd name="connsiteX4" fmla="*/ 8652597 w 9767847"/>
                <a:gd name="connsiteY4" fmla="*/ 6590005 h 6858000"/>
                <a:gd name="connsiteX5" fmla="*/ 8395306 w 9767847"/>
                <a:gd name="connsiteY5" fmla="*/ 6858000 h 6858000"/>
                <a:gd name="connsiteX6" fmla="*/ 6762603 w 9767847"/>
                <a:gd name="connsiteY6" fmla="*/ 6858000 h 6858000"/>
                <a:gd name="connsiteX7" fmla="*/ 6765962 w 9767847"/>
                <a:gd name="connsiteY7" fmla="*/ 6854844 h 6858000"/>
                <a:gd name="connsiteX8" fmla="*/ 6804586 w 9767847"/>
                <a:gd name="connsiteY8" fmla="*/ 6817103 h 6858000"/>
                <a:gd name="connsiteX9" fmla="*/ 6881735 w 9767847"/>
                <a:gd name="connsiteY9" fmla="*/ 6741197 h 6858000"/>
                <a:gd name="connsiteX10" fmla="*/ 6958883 w 9767847"/>
                <a:gd name="connsiteY10" fmla="*/ 6664822 h 6858000"/>
                <a:gd name="connsiteX11" fmla="*/ 7267925 w 9767847"/>
                <a:gd name="connsiteY11" fmla="*/ 6355694 h 6858000"/>
                <a:gd name="connsiteX12" fmla="*/ 7424360 w 9767847"/>
                <a:gd name="connsiteY12" fmla="*/ 6200685 h 6858000"/>
                <a:gd name="connsiteX13" fmla="*/ 7504938 w 9767847"/>
                <a:gd name="connsiteY13" fmla="*/ 6122708 h 6858000"/>
                <a:gd name="connsiteX14" fmla="*/ 7546396 w 9767847"/>
                <a:gd name="connsiteY14" fmla="*/ 6083697 h 6858000"/>
                <a:gd name="connsiteX15" fmla="*/ 7588002 w 9767847"/>
                <a:gd name="connsiteY15" fmla="*/ 6045532 h 6858000"/>
                <a:gd name="connsiteX16" fmla="*/ 7631000 w 9767847"/>
                <a:gd name="connsiteY16" fmla="*/ 6006709 h 6858000"/>
                <a:gd name="connsiteX17" fmla="*/ 7675440 w 9767847"/>
                <a:gd name="connsiteY17" fmla="*/ 5968309 h 6858000"/>
                <a:gd name="connsiteX18" fmla="*/ 7720626 w 9767847"/>
                <a:gd name="connsiteY18" fmla="*/ 5930851 h 6858000"/>
                <a:gd name="connsiteX19" fmla="*/ 7766458 w 9767847"/>
                <a:gd name="connsiteY19" fmla="*/ 5894334 h 6858000"/>
                <a:gd name="connsiteX20" fmla="*/ 7955254 w 9767847"/>
                <a:gd name="connsiteY20" fmla="*/ 5756828 h 6858000"/>
                <a:gd name="connsiteX21" fmla="*/ 8352678 w 9767847"/>
                <a:gd name="connsiteY21" fmla="*/ 5517630 h 6858000"/>
                <a:gd name="connsiteX22" fmla="*/ 8451350 w 9767847"/>
                <a:gd name="connsiteY22" fmla="*/ 5465254 h 6858000"/>
                <a:gd name="connsiteX23" fmla="*/ 8548532 w 9767847"/>
                <a:gd name="connsiteY23" fmla="*/ 5413395 h 6858000"/>
                <a:gd name="connsiteX24" fmla="*/ 8729473 w 9767847"/>
                <a:gd name="connsiteY24" fmla="*/ 5309961 h 6858000"/>
                <a:gd name="connsiteX25" fmla="*/ 8770781 w 9767847"/>
                <a:gd name="connsiteY25" fmla="*/ 5283232 h 6858000"/>
                <a:gd name="connsiteX26" fmla="*/ 8790964 w 9767847"/>
                <a:gd name="connsiteY26" fmla="*/ 5269492 h 6858000"/>
                <a:gd name="connsiteX27" fmla="*/ 8810499 w 9767847"/>
                <a:gd name="connsiteY27" fmla="*/ 5255703 h 6858000"/>
                <a:gd name="connsiteX28" fmla="*/ 8883571 w 9767847"/>
                <a:gd name="connsiteY28" fmla="*/ 5198479 h 6858000"/>
                <a:gd name="connsiteX29" fmla="*/ 9006651 w 9767847"/>
                <a:gd name="connsiteY29" fmla="*/ 5070527 h 6858000"/>
                <a:gd name="connsiteX30" fmla="*/ 9033494 w 9767847"/>
                <a:gd name="connsiteY30" fmla="*/ 5034105 h 6858000"/>
                <a:gd name="connsiteX31" fmla="*/ 9040305 w 9767847"/>
                <a:gd name="connsiteY31" fmla="*/ 5024551 h 6858000"/>
                <a:gd name="connsiteX32" fmla="*/ 9046568 w 9767847"/>
                <a:gd name="connsiteY32" fmla="*/ 5015281 h 6858000"/>
                <a:gd name="connsiteX33" fmla="*/ 9058846 w 9767847"/>
                <a:gd name="connsiteY33" fmla="*/ 4996645 h 6858000"/>
                <a:gd name="connsiteX34" fmla="*/ 9104529 w 9767847"/>
                <a:gd name="connsiteY34" fmla="*/ 4918105 h 6858000"/>
                <a:gd name="connsiteX35" fmla="*/ 9181081 w 9767847"/>
                <a:gd name="connsiteY35" fmla="*/ 4744694 h 6858000"/>
                <a:gd name="connsiteX36" fmla="*/ 9240731 w 9767847"/>
                <a:gd name="connsiteY36" fmla="*/ 4557872 h 6858000"/>
                <a:gd name="connsiteX37" fmla="*/ 9265388 w 9767847"/>
                <a:gd name="connsiteY37" fmla="*/ 4461073 h 6858000"/>
                <a:gd name="connsiteX38" fmla="*/ 9276571 w 9767847"/>
                <a:gd name="connsiteY38" fmla="*/ 4411943 h 6858000"/>
                <a:gd name="connsiteX39" fmla="*/ 9281841 w 9767847"/>
                <a:gd name="connsiteY39" fmla="*/ 4387379 h 6858000"/>
                <a:gd name="connsiteX40" fmla="*/ 9286513 w 9767847"/>
                <a:gd name="connsiteY40" fmla="*/ 4364838 h 6858000"/>
                <a:gd name="connsiteX41" fmla="*/ 9296754 w 9767847"/>
                <a:gd name="connsiteY41" fmla="*/ 4312038 h 6858000"/>
                <a:gd name="connsiteX42" fmla="*/ 9301029 w 9767847"/>
                <a:gd name="connsiteY42" fmla="*/ 4289074 h 6858000"/>
                <a:gd name="connsiteX43" fmla="*/ 9302818 w 9767847"/>
                <a:gd name="connsiteY43" fmla="*/ 4278581 h 6858000"/>
                <a:gd name="connsiteX44" fmla="*/ 9304658 w 9767847"/>
                <a:gd name="connsiteY44" fmla="*/ 4266816 h 6858000"/>
                <a:gd name="connsiteX45" fmla="*/ 9312810 w 9767847"/>
                <a:gd name="connsiteY45" fmla="*/ 4215945 h 6858000"/>
                <a:gd name="connsiteX46" fmla="*/ 9316887 w 9767847"/>
                <a:gd name="connsiteY46" fmla="*/ 4190486 h 6858000"/>
                <a:gd name="connsiteX47" fmla="*/ 9318923 w 9767847"/>
                <a:gd name="connsiteY47" fmla="*/ 4177780 h 6858000"/>
                <a:gd name="connsiteX48" fmla="*/ 9320515 w 9767847"/>
                <a:gd name="connsiteY48" fmla="*/ 4164886 h 6858000"/>
                <a:gd name="connsiteX49" fmla="*/ 9332445 w 9767847"/>
                <a:gd name="connsiteY49" fmla="*/ 4064981 h 6858000"/>
                <a:gd name="connsiteX50" fmla="*/ 9336173 w 9767847"/>
                <a:gd name="connsiteY50" fmla="*/ 4018676 h 6858000"/>
                <a:gd name="connsiteX51" fmla="*/ 9340199 w 9767847"/>
                <a:gd name="connsiteY51" fmla="*/ 3965171 h 6858000"/>
                <a:gd name="connsiteX52" fmla="*/ 9347557 w 9767847"/>
                <a:gd name="connsiteY52" fmla="*/ 3765972 h 6858000"/>
                <a:gd name="connsiteX53" fmla="*/ 9346364 w 9767847"/>
                <a:gd name="connsiteY53" fmla="*/ 3664938 h 6858000"/>
                <a:gd name="connsiteX54" fmla="*/ 9344921 w 9767847"/>
                <a:gd name="connsiteY54" fmla="*/ 3615243 h 6858000"/>
                <a:gd name="connsiteX55" fmla="*/ 9344524 w 9767847"/>
                <a:gd name="connsiteY55" fmla="*/ 3603526 h 6858000"/>
                <a:gd name="connsiteX56" fmla="*/ 9343728 w 9767847"/>
                <a:gd name="connsiteY56" fmla="*/ 3590774 h 6858000"/>
                <a:gd name="connsiteX57" fmla="*/ 9342188 w 9767847"/>
                <a:gd name="connsiteY57" fmla="*/ 3565268 h 6858000"/>
                <a:gd name="connsiteX58" fmla="*/ 9339056 w 9767847"/>
                <a:gd name="connsiteY58" fmla="*/ 3514256 h 6858000"/>
                <a:gd name="connsiteX59" fmla="*/ 9334334 w 9767847"/>
                <a:gd name="connsiteY59" fmla="*/ 3463057 h 6858000"/>
                <a:gd name="connsiteX60" fmla="*/ 9329363 w 9767847"/>
                <a:gd name="connsiteY60" fmla="*/ 3411810 h 6858000"/>
                <a:gd name="connsiteX61" fmla="*/ 9328319 w 9767847"/>
                <a:gd name="connsiteY61" fmla="*/ 3400657 h 6858000"/>
                <a:gd name="connsiteX62" fmla="*/ 9327177 w 9767847"/>
                <a:gd name="connsiteY62" fmla="*/ 3390116 h 6858000"/>
                <a:gd name="connsiteX63" fmla="*/ 9324293 w 9767847"/>
                <a:gd name="connsiteY63" fmla="*/ 3366774 h 6858000"/>
                <a:gd name="connsiteX64" fmla="*/ 9320763 w 9767847"/>
                <a:gd name="connsiteY64" fmla="*/ 3340329 h 6858000"/>
                <a:gd name="connsiteX65" fmla="*/ 9317184 w 9767847"/>
                <a:gd name="connsiteY65" fmla="*/ 3311245 h 6858000"/>
                <a:gd name="connsiteX66" fmla="*/ 9311021 w 9767847"/>
                <a:gd name="connsiteY66" fmla="*/ 3266211 h 6858000"/>
                <a:gd name="connsiteX67" fmla="*/ 9302719 w 9767847"/>
                <a:gd name="connsiteY67" fmla="*/ 3215717 h 6858000"/>
                <a:gd name="connsiteX68" fmla="*/ 9293970 w 9767847"/>
                <a:gd name="connsiteY68" fmla="*/ 3165789 h 6858000"/>
                <a:gd name="connsiteX69" fmla="*/ 9252065 w 9767847"/>
                <a:gd name="connsiteY69" fmla="*/ 2967107 h 6858000"/>
                <a:gd name="connsiteX70" fmla="*/ 9227211 w 9767847"/>
                <a:gd name="connsiteY70" fmla="*/ 2868473 h 6858000"/>
                <a:gd name="connsiteX71" fmla="*/ 9220699 w 9767847"/>
                <a:gd name="connsiteY71" fmla="*/ 2844426 h 6858000"/>
                <a:gd name="connsiteX72" fmla="*/ 9213740 w 9767847"/>
                <a:gd name="connsiteY72" fmla="*/ 2820191 h 6858000"/>
                <a:gd name="connsiteX73" fmla="*/ 9199374 w 9767847"/>
                <a:gd name="connsiteY73" fmla="*/ 2771438 h 6858000"/>
                <a:gd name="connsiteX74" fmla="*/ 9061829 w 9767847"/>
                <a:gd name="connsiteY74" fmla="*/ 2385418 h 6858000"/>
                <a:gd name="connsiteX75" fmla="*/ 8978865 w 9767847"/>
                <a:gd name="connsiteY75" fmla="*/ 2196855 h 6858000"/>
                <a:gd name="connsiteX76" fmla="*/ 8956694 w 9767847"/>
                <a:gd name="connsiteY76" fmla="*/ 2150219 h 6858000"/>
                <a:gd name="connsiteX77" fmla="*/ 8934176 w 9767847"/>
                <a:gd name="connsiteY77" fmla="*/ 2103914 h 6858000"/>
                <a:gd name="connsiteX78" fmla="*/ 8887151 w 9767847"/>
                <a:gd name="connsiteY78" fmla="*/ 2011350 h 6858000"/>
                <a:gd name="connsiteX79" fmla="*/ 8787533 w 9767847"/>
                <a:gd name="connsiteY79" fmla="*/ 1828527 h 6858000"/>
                <a:gd name="connsiteX80" fmla="*/ 8761485 w 9767847"/>
                <a:gd name="connsiteY80" fmla="*/ 1783398 h 6858000"/>
                <a:gd name="connsiteX81" fmla="*/ 8734791 w 9767847"/>
                <a:gd name="connsiteY81" fmla="*/ 1737893 h 6858000"/>
                <a:gd name="connsiteX82" fmla="*/ 8680808 w 9767847"/>
                <a:gd name="connsiteY82" fmla="*/ 1648812 h 6858000"/>
                <a:gd name="connsiteX83" fmla="*/ 8567024 w 9767847"/>
                <a:gd name="connsiteY83" fmla="*/ 1472906 h 6858000"/>
                <a:gd name="connsiteX84" fmla="*/ 8537446 w 9767847"/>
                <a:gd name="connsiteY84" fmla="*/ 1429330 h 6858000"/>
                <a:gd name="connsiteX85" fmla="*/ 8507423 w 9767847"/>
                <a:gd name="connsiteY85" fmla="*/ 1385896 h 6858000"/>
                <a:gd name="connsiteX86" fmla="*/ 8446529 w 9767847"/>
                <a:gd name="connsiteY86" fmla="*/ 1300295 h 6858000"/>
                <a:gd name="connsiteX87" fmla="*/ 8319224 w 9767847"/>
                <a:gd name="connsiteY87" fmla="*/ 1131026 h 6858000"/>
                <a:gd name="connsiteX88" fmla="*/ 8286366 w 9767847"/>
                <a:gd name="connsiteY88" fmla="*/ 1089050 h 6858000"/>
                <a:gd name="connsiteX89" fmla="*/ 8270161 w 9767847"/>
                <a:gd name="connsiteY89" fmla="*/ 1068439 h 6858000"/>
                <a:gd name="connsiteX90" fmla="*/ 8253856 w 9767847"/>
                <a:gd name="connsiteY90" fmla="*/ 1048156 h 6858000"/>
                <a:gd name="connsiteX91" fmla="*/ 8186352 w 9767847"/>
                <a:gd name="connsiteY91" fmla="*/ 966275 h 6858000"/>
                <a:gd name="connsiteX92" fmla="*/ 8046768 w 9767847"/>
                <a:gd name="connsiteY92" fmla="*/ 805429 h 6858000"/>
                <a:gd name="connsiteX93" fmla="*/ 8010927 w 9767847"/>
                <a:gd name="connsiteY93" fmla="*/ 765853 h 6858000"/>
                <a:gd name="connsiteX94" fmla="*/ 7974788 w 9767847"/>
                <a:gd name="connsiteY94" fmla="*/ 726653 h 6858000"/>
                <a:gd name="connsiteX95" fmla="*/ 7901070 w 9767847"/>
                <a:gd name="connsiteY95" fmla="*/ 648724 h 6858000"/>
                <a:gd name="connsiteX96" fmla="*/ 7750054 w 9767847"/>
                <a:gd name="connsiteY96" fmla="*/ 497008 h 6858000"/>
                <a:gd name="connsiteX97" fmla="*/ 7592277 w 9767847"/>
                <a:gd name="connsiteY97" fmla="*/ 351221 h 6858000"/>
                <a:gd name="connsiteX98" fmla="*/ 7257734 w 9767847"/>
                <a:gd name="connsiteY98" fmla="*/ 76964 h 6858000"/>
                <a:gd name="connsiteX99" fmla="*/ 1886601 w 9767847"/>
                <a:gd name="connsiteY99" fmla="*/ 0 h 6858000"/>
                <a:gd name="connsiteX100" fmla="*/ 2292926 w 9767847"/>
                <a:gd name="connsiteY100" fmla="*/ 0 h 6858000"/>
                <a:gd name="connsiteX101" fmla="*/ 2135542 w 9767847"/>
                <a:gd name="connsiteY101" fmla="*/ 117781 h 6858000"/>
                <a:gd name="connsiteX102" fmla="*/ 1969576 w 9767847"/>
                <a:gd name="connsiteY102" fmla="*/ 254986 h 6858000"/>
                <a:gd name="connsiteX103" fmla="*/ 1659938 w 9767847"/>
                <a:gd name="connsiteY103" fmla="*/ 549855 h 6858000"/>
                <a:gd name="connsiteX104" fmla="*/ 729383 w 9767847"/>
                <a:gd name="connsiteY104" fmla="*/ 1936480 h 6858000"/>
                <a:gd name="connsiteX105" fmla="*/ 578465 w 9767847"/>
                <a:gd name="connsiteY105" fmla="*/ 2320807 h 6858000"/>
                <a:gd name="connsiteX106" fmla="*/ 465080 w 9767847"/>
                <a:gd name="connsiteY106" fmla="*/ 2714875 h 6858000"/>
                <a:gd name="connsiteX107" fmla="*/ 423820 w 9767847"/>
                <a:gd name="connsiteY107" fmla="*/ 2915436 h 6858000"/>
                <a:gd name="connsiteX108" fmla="*/ 392355 w 9767847"/>
                <a:gd name="connsiteY108" fmla="*/ 3118071 h 6858000"/>
                <a:gd name="connsiteX109" fmla="*/ 358801 w 9767847"/>
                <a:gd name="connsiteY109" fmla="*/ 3526915 h 6858000"/>
                <a:gd name="connsiteX110" fmla="*/ 410350 w 9767847"/>
                <a:gd name="connsiteY110" fmla="*/ 4348226 h 6858000"/>
                <a:gd name="connsiteX111" fmla="*/ 449022 w 9767847"/>
                <a:gd name="connsiteY111" fmla="*/ 4551049 h 6858000"/>
                <a:gd name="connsiteX112" fmla="*/ 498882 w 9767847"/>
                <a:gd name="connsiteY112" fmla="*/ 4752365 h 6858000"/>
                <a:gd name="connsiteX113" fmla="*/ 559775 w 9767847"/>
                <a:gd name="connsiteY113" fmla="*/ 4951657 h 6858000"/>
                <a:gd name="connsiteX114" fmla="*/ 631406 w 9767847"/>
                <a:gd name="connsiteY114" fmla="*/ 5147986 h 6858000"/>
                <a:gd name="connsiteX115" fmla="*/ 1023461 w 9767847"/>
                <a:gd name="connsiteY115" fmla="*/ 5893957 h 6858000"/>
                <a:gd name="connsiteX116" fmla="*/ 1575880 w 9767847"/>
                <a:gd name="connsiteY116" fmla="*/ 6547646 h 6858000"/>
                <a:gd name="connsiteX117" fmla="*/ 1905228 w 9767847"/>
                <a:gd name="connsiteY117" fmla="*/ 6829468 h 6858000"/>
                <a:gd name="connsiteX118" fmla="*/ 1944230 w 9767847"/>
                <a:gd name="connsiteY118" fmla="*/ 6858000 h 6858000"/>
                <a:gd name="connsiteX119" fmla="*/ 1372541 w 9767847"/>
                <a:gd name="connsiteY119" fmla="*/ 6858000 h 6858000"/>
                <a:gd name="connsiteX120" fmla="*/ 1115251 w 9767847"/>
                <a:gd name="connsiteY120" fmla="*/ 6590005 h 6858000"/>
                <a:gd name="connsiteX121" fmla="*/ 0 w 9767847"/>
                <a:gd name="connsiteY121" fmla="*/ 3649031 h 6858000"/>
                <a:gd name="connsiteX122" fmla="*/ 1777294 w 9767847"/>
                <a:gd name="connsiteY122" fmla="*/ 813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767847" h="6858000">
                  <a:moveTo>
                    <a:pt x="7151367" y="0"/>
                  </a:moveTo>
                  <a:lnTo>
                    <a:pt x="7881247" y="0"/>
                  </a:lnTo>
                  <a:lnTo>
                    <a:pt x="7990553" y="81317"/>
                  </a:lnTo>
                  <a:cubicBezTo>
                    <a:pt x="9075991" y="929334"/>
                    <a:pt x="9767847" y="2212695"/>
                    <a:pt x="9767847" y="3649031"/>
                  </a:cubicBezTo>
                  <a:cubicBezTo>
                    <a:pt x="9767847" y="4766182"/>
                    <a:pt x="9349317" y="5790792"/>
                    <a:pt x="8652597" y="6590005"/>
                  </a:cubicBezTo>
                  <a:lnTo>
                    <a:pt x="8395306" y="6858000"/>
                  </a:lnTo>
                  <a:lnTo>
                    <a:pt x="6762603" y="6858000"/>
                  </a:lnTo>
                  <a:lnTo>
                    <a:pt x="6765962" y="6854844"/>
                  </a:lnTo>
                  <a:cubicBezTo>
                    <a:pt x="6779036" y="6842703"/>
                    <a:pt x="6791663" y="6829621"/>
                    <a:pt x="6804586" y="6817103"/>
                  </a:cubicBezTo>
                  <a:lnTo>
                    <a:pt x="6881735" y="6741197"/>
                  </a:lnTo>
                  <a:cubicBezTo>
                    <a:pt x="6907435" y="6715881"/>
                    <a:pt x="6933134" y="6690798"/>
                    <a:pt x="6958883" y="6664822"/>
                  </a:cubicBezTo>
                  <a:lnTo>
                    <a:pt x="7267925" y="6355694"/>
                  </a:lnTo>
                  <a:lnTo>
                    <a:pt x="7424360" y="6200685"/>
                  </a:lnTo>
                  <a:cubicBezTo>
                    <a:pt x="7450754" y="6174802"/>
                    <a:pt x="7477598" y="6148731"/>
                    <a:pt x="7504938" y="6122708"/>
                  </a:cubicBezTo>
                  <a:lnTo>
                    <a:pt x="7546396" y="6083697"/>
                  </a:lnTo>
                  <a:cubicBezTo>
                    <a:pt x="7560264" y="6070803"/>
                    <a:pt x="7574780" y="6057532"/>
                    <a:pt x="7588002" y="6045532"/>
                  </a:cubicBezTo>
                  <a:lnTo>
                    <a:pt x="7631000" y="6006709"/>
                  </a:lnTo>
                  <a:lnTo>
                    <a:pt x="7675440" y="5968309"/>
                  </a:lnTo>
                  <a:cubicBezTo>
                    <a:pt x="7690404" y="5955698"/>
                    <a:pt x="7705564" y="5943321"/>
                    <a:pt x="7720626" y="5930851"/>
                  </a:cubicBezTo>
                  <a:cubicBezTo>
                    <a:pt x="7735738" y="5918427"/>
                    <a:pt x="7751197" y="5906521"/>
                    <a:pt x="7766458" y="5894334"/>
                  </a:cubicBezTo>
                  <a:cubicBezTo>
                    <a:pt x="7827949" y="5846192"/>
                    <a:pt x="7890979" y="5800499"/>
                    <a:pt x="7955254" y="5756828"/>
                  </a:cubicBezTo>
                  <a:cubicBezTo>
                    <a:pt x="8083800" y="5669534"/>
                    <a:pt x="8216872" y="5590336"/>
                    <a:pt x="8352678" y="5517630"/>
                  </a:cubicBezTo>
                  <a:lnTo>
                    <a:pt x="8451350" y="5465254"/>
                  </a:lnTo>
                  <a:lnTo>
                    <a:pt x="8548532" y="5413395"/>
                  </a:lnTo>
                  <a:cubicBezTo>
                    <a:pt x="8612110" y="5379090"/>
                    <a:pt x="8673251" y="5345208"/>
                    <a:pt x="8729473" y="5309961"/>
                  </a:cubicBezTo>
                  <a:cubicBezTo>
                    <a:pt x="8743591" y="5301115"/>
                    <a:pt x="8757161" y="5292361"/>
                    <a:pt x="8770781" y="5283232"/>
                  </a:cubicBezTo>
                  <a:cubicBezTo>
                    <a:pt x="8777591" y="5278667"/>
                    <a:pt x="8784451" y="5274103"/>
                    <a:pt x="8790964" y="5269492"/>
                  </a:cubicBezTo>
                  <a:cubicBezTo>
                    <a:pt x="8797574" y="5264879"/>
                    <a:pt x="8804235" y="5260314"/>
                    <a:pt x="8810499" y="5255703"/>
                  </a:cubicBezTo>
                  <a:cubicBezTo>
                    <a:pt x="8835999" y="5237303"/>
                    <a:pt x="8860407" y="5218291"/>
                    <a:pt x="8883571" y="5198479"/>
                  </a:cubicBezTo>
                  <a:cubicBezTo>
                    <a:pt x="8929900" y="5158856"/>
                    <a:pt x="8971258" y="5116315"/>
                    <a:pt x="9006651" y="5070527"/>
                  </a:cubicBezTo>
                  <a:cubicBezTo>
                    <a:pt x="9015351" y="5059328"/>
                    <a:pt x="9024398" y="5046857"/>
                    <a:pt x="9033494" y="5034105"/>
                  </a:cubicBezTo>
                  <a:lnTo>
                    <a:pt x="9040305" y="5024551"/>
                  </a:lnTo>
                  <a:lnTo>
                    <a:pt x="9046568" y="5015281"/>
                  </a:lnTo>
                  <a:cubicBezTo>
                    <a:pt x="9050743" y="5009163"/>
                    <a:pt x="9054819" y="5002952"/>
                    <a:pt x="9058846" y="4996645"/>
                  </a:cubicBezTo>
                  <a:cubicBezTo>
                    <a:pt x="9075002" y="4971517"/>
                    <a:pt x="9090212" y="4945305"/>
                    <a:pt x="9104529" y="4918105"/>
                  </a:cubicBezTo>
                  <a:cubicBezTo>
                    <a:pt x="9133211" y="4863752"/>
                    <a:pt x="9158313" y="4805447"/>
                    <a:pt x="9181081" y="4744694"/>
                  </a:cubicBezTo>
                  <a:cubicBezTo>
                    <a:pt x="9203748" y="4684178"/>
                    <a:pt x="9223383" y="4621778"/>
                    <a:pt x="9240731" y="4557872"/>
                  </a:cubicBezTo>
                  <a:cubicBezTo>
                    <a:pt x="9249481" y="4525966"/>
                    <a:pt x="9257682" y="4493684"/>
                    <a:pt x="9265388" y="4461073"/>
                  </a:cubicBezTo>
                  <a:cubicBezTo>
                    <a:pt x="9269215" y="4444744"/>
                    <a:pt x="9272943" y="4428367"/>
                    <a:pt x="9276571" y="4411943"/>
                  </a:cubicBezTo>
                  <a:lnTo>
                    <a:pt x="9281841" y="4387379"/>
                  </a:lnTo>
                  <a:lnTo>
                    <a:pt x="9286513" y="4364838"/>
                  </a:lnTo>
                  <a:lnTo>
                    <a:pt x="9296754" y="4312038"/>
                  </a:lnTo>
                  <a:lnTo>
                    <a:pt x="9301029" y="4289074"/>
                  </a:lnTo>
                  <a:lnTo>
                    <a:pt x="9302818" y="4278581"/>
                  </a:lnTo>
                  <a:lnTo>
                    <a:pt x="9304658" y="4266816"/>
                  </a:lnTo>
                  <a:lnTo>
                    <a:pt x="9312810" y="4215945"/>
                  </a:lnTo>
                  <a:lnTo>
                    <a:pt x="9316887" y="4190486"/>
                  </a:lnTo>
                  <a:lnTo>
                    <a:pt x="9318923" y="4177780"/>
                  </a:lnTo>
                  <a:cubicBezTo>
                    <a:pt x="9319570" y="4173546"/>
                    <a:pt x="9319969" y="4169169"/>
                    <a:pt x="9320515" y="4164886"/>
                  </a:cubicBezTo>
                  <a:lnTo>
                    <a:pt x="9332445" y="4064981"/>
                  </a:lnTo>
                  <a:cubicBezTo>
                    <a:pt x="9333836" y="4052370"/>
                    <a:pt x="9334880" y="4036888"/>
                    <a:pt x="9336173" y="4018676"/>
                  </a:cubicBezTo>
                  <a:lnTo>
                    <a:pt x="9340199" y="3965171"/>
                  </a:lnTo>
                  <a:cubicBezTo>
                    <a:pt x="9345071" y="3899806"/>
                    <a:pt x="9347358" y="3832983"/>
                    <a:pt x="9347557" y="3765972"/>
                  </a:cubicBezTo>
                  <a:cubicBezTo>
                    <a:pt x="9347656" y="3732420"/>
                    <a:pt x="9347209" y="3698773"/>
                    <a:pt x="9346364" y="3664938"/>
                  </a:cubicBezTo>
                  <a:lnTo>
                    <a:pt x="9344921" y="3615243"/>
                  </a:lnTo>
                  <a:lnTo>
                    <a:pt x="9344524" y="3603526"/>
                  </a:lnTo>
                  <a:lnTo>
                    <a:pt x="9343728" y="3590774"/>
                  </a:lnTo>
                  <a:lnTo>
                    <a:pt x="9342188" y="3565268"/>
                  </a:lnTo>
                  <a:lnTo>
                    <a:pt x="9339056" y="3514256"/>
                  </a:lnTo>
                  <a:cubicBezTo>
                    <a:pt x="9337914" y="3497221"/>
                    <a:pt x="9335874" y="3480138"/>
                    <a:pt x="9334334" y="3463057"/>
                  </a:cubicBezTo>
                  <a:lnTo>
                    <a:pt x="9329363" y="3411810"/>
                  </a:lnTo>
                  <a:lnTo>
                    <a:pt x="9328319" y="3400657"/>
                  </a:lnTo>
                  <a:lnTo>
                    <a:pt x="9327177" y="3390116"/>
                  </a:lnTo>
                  <a:lnTo>
                    <a:pt x="9324293" y="3366774"/>
                  </a:lnTo>
                  <a:lnTo>
                    <a:pt x="9320763" y="3340329"/>
                  </a:lnTo>
                  <a:lnTo>
                    <a:pt x="9317184" y="3311245"/>
                  </a:lnTo>
                  <a:cubicBezTo>
                    <a:pt x="9315594" y="3296893"/>
                    <a:pt x="9313506" y="3282306"/>
                    <a:pt x="9311021" y="3266211"/>
                  </a:cubicBezTo>
                  <a:lnTo>
                    <a:pt x="9302719" y="3215717"/>
                  </a:lnTo>
                  <a:cubicBezTo>
                    <a:pt x="9299936" y="3199059"/>
                    <a:pt x="9297003" y="3182400"/>
                    <a:pt x="9293970" y="3165789"/>
                  </a:cubicBezTo>
                  <a:cubicBezTo>
                    <a:pt x="9281891" y="3099295"/>
                    <a:pt x="9267674" y="3033084"/>
                    <a:pt x="9252065" y="2967107"/>
                  </a:cubicBezTo>
                  <a:cubicBezTo>
                    <a:pt x="9244261" y="2934167"/>
                    <a:pt x="9235959" y="2901273"/>
                    <a:pt x="9227211" y="2868473"/>
                  </a:cubicBezTo>
                  <a:lnTo>
                    <a:pt x="9220699" y="2844426"/>
                  </a:lnTo>
                  <a:lnTo>
                    <a:pt x="9213740" y="2820191"/>
                  </a:lnTo>
                  <a:cubicBezTo>
                    <a:pt x="9209216" y="2804049"/>
                    <a:pt x="9204345" y="2787768"/>
                    <a:pt x="9199374" y="2771438"/>
                  </a:cubicBezTo>
                  <a:cubicBezTo>
                    <a:pt x="9159855" y="2641086"/>
                    <a:pt x="9114272" y="2512099"/>
                    <a:pt x="9061829" y="2385418"/>
                  </a:cubicBezTo>
                  <a:cubicBezTo>
                    <a:pt x="9035582" y="2322077"/>
                    <a:pt x="9008043" y="2259160"/>
                    <a:pt x="8978865" y="2196855"/>
                  </a:cubicBezTo>
                  <a:lnTo>
                    <a:pt x="8956694" y="2150219"/>
                  </a:lnTo>
                  <a:lnTo>
                    <a:pt x="8934176" y="2103914"/>
                  </a:lnTo>
                  <a:cubicBezTo>
                    <a:pt x="8918915" y="2073091"/>
                    <a:pt x="8903157" y="2042032"/>
                    <a:pt x="8887151" y="2011350"/>
                  </a:cubicBezTo>
                  <a:cubicBezTo>
                    <a:pt x="8854988" y="1949891"/>
                    <a:pt x="8822082" y="1888810"/>
                    <a:pt x="8787533" y="1828527"/>
                  </a:cubicBezTo>
                  <a:lnTo>
                    <a:pt x="8761485" y="1783398"/>
                  </a:lnTo>
                  <a:lnTo>
                    <a:pt x="8734791" y="1737893"/>
                  </a:lnTo>
                  <a:cubicBezTo>
                    <a:pt x="8717047" y="1707823"/>
                    <a:pt x="8699200" y="1678363"/>
                    <a:pt x="8680808" y="1648812"/>
                  </a:cubicBezTo>
                  <a:cubicBezTo>
                    <a:pt x="8644322" y="1589658"/>
                    <a:pt x="8606194" y="1531118"/>
                    <a:pt x="8567024" y="1472906"/>
                  </a:cubicBezTo>
                  <a:lnTo>
                    <a:pt x="8537446" y="1429330"/>
                  </a:lnTo>
                  <a:lnTo>
                    <a:pt x="8507423" y="1385896"/>
                  </a:lnTo>
                  <a:cubicBezTo>
                    <a:pt x="8487390" y="1357284"/>
                    <a:pt x="8467158" y="1328719"/>
                    <a:pt x="8446529" y="1300295"/>
                  </a:cubicBezTo>
                  <a:cubicBezTo>
                    <a:pt x="8405271" y="1243496"/>
                    <a:pt x="8362718" y="1187120"/>
                    <a:pt x="8319224" y="1131026"/>
                  </a:cubicBezTo>
                  <a:lnTo>
                    <a:pt x="8286366" y="1089050"/>
                  </a:lnTo>
                  <a:lnTo>
                    <a:pt x="8270161" y="1068439"/>
                  </a:lnTo>
                  <a:lnTo>
                    <a:pt x="8253856" y="1048156"/>
                  </a:lnTo>
                  <a:cubicBezTo>
                    <a:pt x="8231636" y="1020675"/>
                    <a:pt x="8209117" y="993381"/>
                    <a:pt x="8186352" y="966275"/>
                  </a:cubicBezTo>
                  <a:cubicBezTo>
                    <a:pt x="8140917" y="911922"/>
                    <a:pt x="8094240" y="858417"/>
                    <a:pt x="8046768" y="805429"/>
                  </a:cubicBezTo>
                  <a:lnTo>
                    <a:pt x="8010927" y="765853"/>
                  </a:lnTo>
                  <a:lnTo>
                    <a:pt x="7974788" y="726653"/>
                  </a:lnTo>
                  <a:cubicBezTo>
                    <a:pt x="7950382" y="700489"/>
                    <a:pt x="7925824" y="674465"/>
                    <a:pt x="7901070" y="648724"/>
                  </a:cubicBezTo>
                  <a:cubicBezTo>
                    <a:pt x="7851510" y="597289"/>
                    <a:pt x="7801404" y="546514"/>
                    <a:pt x="7750054" y="497008"/>
                  </a:cubicBezTo>
                  <a:cubicBezTo>
                    <a:pt x="7698902" y="447644"/>
                    <a:pt x="7645913" y="398938"/>
                    <a:pt x="7592277" y="351221"/>
                  </a:cubicBezTo>
                  <a:cubicBezTo>
                    <a:pt x="7484856" y="255786"/>
                    <a:pt x="7373308" y="164304"/>
                    <a:pt x="7257734" y="76964"/>
                  </a:cubicBezTo>
                  <a:close/>
                  <a:moveTo>
                    <a:pt x="1886601" y="0"/>
                  </a:moveTo>
                  <a:lnTo>
                    <a:pt x="2292926" y="0"/>
                  </a:lnTo>
                  <a:lnTo>
                    <a:pt x="2135542" y="117781"/>
                  </a:lnTo>
                  <a:cubicBezTo>
                    <a:pt x="2078998" y="162280"/>
                    <a:pt x="2023659" y="208045"/>
                    <a:pt x="1969576" y="254986"/>
                  </a:cubicBezTo>
                  <a:cubicBezTo>
                    <a:pt x="1861309" y="348820"/>
                    <a:pt x="1758064" y="447314"/>
                    <a:pt x="1659938" y="549855"/>
                  </a:cubicBezTo>
                  <a:cubicBezTo>
                    <a:pt x="1266987" y="960346"/>
                    <a:pt x="953820" y="1431495"/>
                    <a:pt x="729383" y="1936480"/>
                  </a:cubicBezTo>
                  <a:cubicBezTo>
                    <a:pt x="673260" y="2062362"/>
                    <a:pt x="622855" y="2190972"/>
                    <a:pt x="578465" y="2320807"/>
                  </a:cubicBezTo>
                  <a:cubicBezTo>
                    <a:pt x="534125" y="2450687"/>
                    <a:pt x="496147" y="2582216"/>
                    <a:pt x="465080" y="2714875"/>
                  </a:cubicBezTo>
                  <a:cubicBezTo>
                    <a:pt x="449769" y="2780991"/>
                    <a:pt x="435850" y="2848191"/>
                    <a:pt x="423820" y="2915436"/>
                  </a:cubicBezTo>
                  <a:cubicBezTo>
                    <a:pt x="411840" y="2982731"/>
                    <a:pt x="401054" y="3050260"/>
                    <a:pt x="392355" y="3118071"/>
                  </a:cubicBezTo>
                  <a:cubicBezTo>
                    <a:pt x="374509" y="3253646"/>
                    <a:pt x="363424" y="3389880"/>
                    <a:pt x="358801" y="3526915"/>
                  </a:cubicBezTo>
                  <a:cubicBezTo>
                    <a:pt x="349009" y="3800843"/>
                    <a:pt x="366357" y="4075570"/>
                    <a:pt x="410350" y="4348226"/>
                  </a:cubicBezTo>
                  <a:cubicBezTo>
                    <a:pt x="421286" y="4416132"/>
                    <a:pt x="434209" y="4483660"/>
                    <a:pt x="449022" y="4551049"/>
                  </a:cubicBezTo>
                  <a:cubicBezTo>
                    <a:pt x="463737" y="4618436"/>
                    <a:pt x="480389" y="4685588"/>
                    <a:pt x="498882" y="4752365"/>
                  </a:cubicBezTo>
                  <a:cubicBezTo>
                    <a:pt x="517373" y="4819141"/>
                    <a:pt x="537704" y="4885635"/>
                    <a:pt x="559775" y="4951657"/>
                  </a:cubicBezTo>
                  <a:cubicBezTo>
                    <a:pt x="581946" y="5017775"/>
                    <a:pt x="605358" y="5083375"/>
                    <a:pt x="631406" y="5147986"/>
                  </a:cubicBezTo>
                  <a:cubicBezTo>
                    <a:pt x="734055" y="5407608"/>
                    <a:pt x="865188" y="5658570"/>
                    <a:pt x="1023461" y="5893957"/>
                  </a:cubicBezTo>
                  <a:cubicBezTo>
                    <a:pt x="1181487" y="6129578"/>
                    <a:pt x="1367051" y="6349247"/>
                    <a:pt x="1575880" y="6547646"/>
                  </a:cubicBezTo>
                  <a:cubicBezTo>
                    <a:pt x="1680269" y="6646916"/>
                    <a:pt x="1790338" y="6740939"/>
                    <a:pt x="1905228" y="6829468"/>
                  </a:cubicBezTo>
                  <a:lnTo>
                    <a:pt x="1944230" y="6858000"/>
                  </a:lnTo>
                  <a:lnTo>
                    <a:pt x="1372541" y="6858000"/>
                  </a:lnTo>
                  <a:lnTo>
                    <a:pt x="1115251" y="6590005"/>
                  </a:lnTo>
                  <a:cubicBezTo>
                    <a:pt x="418530" y="5790792"/>
                    <a:pt x="0" y="4766182"/>
                    <a:pt x="0" y="3649031"/>
                  </a:cubicBezTo>
                  <a:cubicBezTo>
                    <a:pt x="0" y="2212695"/>
                    <a:pt x="691856" y="929334"/>
                    <a:pt x="1777294" y="813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Freeform: Shape 20">
              <a:extLst>
                <a:ext uri="{FF2B5EF4-FFF2-40B4-BE49-F238E27FC236}">
                  <a16:creationId xmlns:a16="http://schemas.microsoft.com/office/drawing/2014/main" id="{82B0ED5C-927D-4C5F-8F27-1B403820B9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03402" y="36937"/>
              <a:ext cx="9767847" cy="6858000"/>
            </a:xfrm>
            <a:custGeom>
              <a:avLst/>
              <a:gdLst>
                <a:gd name="connsiteX0" fmla="*/ 7145704 w 9767847"/>
                <a:gd name="connsiteY0" fmla="*/ 0 h 6858000"/>
                <a:gd name="connsiteX1" fmla="*/ 7875738 w 9767847"/>
                <a:gd name="connsiteY1" fmla="*/ 0 h 6858000"/>
                <a:gd name="connsiteX2" fmla="*/ 7990553 w 9767847"/>
                <a:gd name="connsiteY2" fmla="*/ 85415 h 6858000"/>
                <a:gd name="connsiteX3" fmla="*/ 9767847 w 9767847"/>
                <a:gd name="connsiteY3" fmla="*/ 3653129 h 6858000"/>
                <a:gd name="connsiteX4" fmla="*/ 8652597 w 9767847"/>
                <a:gd name="connsiteY4" fmla="*/ 6594103 h 6858000"/>
                <a:gd name="connsiteX5" fmla="*/ 8399240 w 9767847"/>
                <a:gd name="connsiteY5" fmla="*/ 6858000 h 6858000"/>
                <a:gd name="connsiteX6" fmla="*/ 6766926 w 9767847"/>
                <a:gd name="connsiteY6" fmla="*/ 6858000 h 6858000"/>
                <a:gd name="connsiteX7" fmla="*/ 6804586 w 9767847"/>
                <a:gd name="connsiteY7" fmla="*/ 6821201 h 6858000"/>
                <a:gd name="connsiteX8" fmla="*/ 6881735 w 9767847"/>
                <a:gd name="connsiteY8" fmla="*/ 6745295 h 6858000"/>
                <a:gd name="connsiteX9" fmla="*/ 6958883 w 9767847"/>
                <a:gd name="connsiteY9" fmla="*/ 6668920 h 6858000"/>
                <a:gd name="connsiteX10" fmla="*/ 7267925 w 9767847"/>
                <a:gd name="connsiteY10" fmla="*/ 6359792 h 6858000"/>
                <a:gd name="connsiteX11" fmla="*/ 7424360 w 9767847"/>
                <a:gd name="connsiteY11" fmla="*/ 6204783 h 6858000"/>
                <a:gd name="connsiteX12" fmla="*/ 7504938 w 9767847"/>
                <a:gd name="connsiteY12" fmla="*/ 6126806 h 6858000"/>
                <a:gd name="connsiteX13" fmla="*/ 7546396 w 9767847"/>
                <a:gd name="connsiteY13" fmla="*/ 6087795 h 6858000"/>
                <a:gd name="connsiteX14" fmla="*/ 7588002 w 9767847"/>
                <a:gd name="connsiteY14" fmla="*/ 6049630 h 6858000"/>
                <a:gd name="connsiteX15" fmla="*/ 7631000 w 9767847"/>
                <a:gd name="connsiteY15" fmla="*/ 6010807 h 6858000"/>
                <a:gd name="connsiteX16" fmla="*/ 7675440 w 9767847"/>
                <a:gd name="connsiteY16" fmla="*/ 5972407 h 6858000"/>
                <a:gd name="connsiteX17" fmla="*/ 7720626 w 9767847"/>
                <a:gd name="connsiteY17" fmla="*/ 5934949 h 6858000"/>
                <a:gd name="connsiteX18" fmla="*/ 7766458 w 9767847"/>
                <a:gd name="connsiteY18" fmla="*/ 5898432 h 6858000"/>
                <a:gd name="connsiteX19" fmla="*/ 7955254 w 9767847"/>
                <a:gd name="connsiteY19" fmla="*/ 5760926 h 6858000"/>
                <a:gd name="connsiteX20" fmla="*/ 8352678 w 9767847"/>
                <a:gd name="connsiteY20" fmla="*/ 5521728 h 6858000"/>
                <a:gd name="connsiteX21" fmla="*/ 8451350 w 9767847"/>
                <a:gd name="connsiteY21" fmla="*/ 5469352 h 6858000"/>
                <a:gd name="connsiteX22" fmla="*/ 8548532 w 9767847"/>
                <a:gd name="connsiteY22" fmla="*/ 5417493 h 6858000"/>
                <a:gd name="connsiteX23" fmla="*/ 8729473 w 9767847"/>
                <a:gd name="connsiteY23" fmla="*/ 5314059 h 6858000"/>
                <a:gd name="connsiteX24" fmla="*/ 8770781 w 9767847"/>
                <a:gd name="connsiteY24" fmla="*/ 5287330 h 6858000"/>
                <a:gd name="connsiteX25" fmla="*/ 8790964 w 9767847"/>
                <a:gd name="connsiteY25" fmla="*/ 5273590 h 6858000"/>
                <a:gd name="connsiteX26" fmla="*/ 8810499 w 9767847"/>
                <a:gd name="connsiteY26" fmla="*/ 5259801 h 6858000"/>
                <a:gd name="connsiteX27" fmla="*/ 8883571 w 9767847"/>
                <a:gd name="connsiteY27" fmla="*/ 5202577 h 6858000"/>
                <a:gd name="connsiteX28" fmla="*/ 9006651 w 9767847"/>
                <a:gd name="connsiteY28" fmla="*/ 5074625 h 6858000"/>
                <a:gd name="connsiteX29" fmla="*/ 9033494 w 9767847"/>
                <a:gd name="connsiteY29" fmla="*/ 5038203 h 6858000"/>
                <a:gd name="connsiteX30" fmla="*/ 9040305 w 9767847"/>
                <a:gd name="connsiteY30" fmla="*/ 5028649 h 6858000"/>
                <a:gd name="connsiteX31" fmla="*/ 9046568 w 9767847"/>
                <a:gd name="connsiteY31" fmla="*/ 5019379 h 6858000"/>
                <a:gd name="connsiteX32" fmla="*/ 9058846 w 9767847"/>
                <a:gd name="connsiteY32" fmla="*/ 5000743 h 6858000"/>
                <a:gd name="connsiteX33" fmla="*/ 9104529 w 9767847"/>
                <a:gd name="connsiteY33" fmla="*/ 4922203 h 6858000"/>
                <a:gd name="connsiteX34" fmla="*/ 9181081 w 9767847"/>
                <a:gd name="connsiteY34" fmla="*/ 4748792 h 6858000"/>
                <a:gd name="connsiteX35" fmla="*/ 9240731 w 9767847"/>
                <a:gd name="connsiteY35" fmla="*/ 4561970 h 6858000"/>
                <a:gd name="connsiteX36" fmla="*/ 9265388 w 9767847"/>
                <a:gd name="connsiteY36" fmla="*/ 4465171 h 6858000"/>
                <a:gd name="connsiteX37" fmla="*/ 9276571 w 9767847"/>
                <a:gd name="connsiteY37" fmla="*/ 4416041 h 6858000"/>
                <a:gd name="connsiteX38" fmla="*/ 9281841 w 9767847"/>
                <a:gd name="connsiteY38" fmla="*/ 4391477 h 6858000"/>
                <a:gd name="connsiteX39" fmla="*/ 9286513 w 9767847"/>
                <a:gd name="connsiteY39" fmla="*/ 4368936 h 6858000"/>
                <a:gd name="connsiteX40" fmla="*/ 9296754 w 9767847"/>
                <a:gd name="connsiteY40" fmla="*/ 4316136 h 6858000"/>
                <a:gd name="connsiteX41" fmla="*/ 9301029 w 9767847"/>
                <a:gd name="connsiteY41" fmla="*/ 4293172 h 6858000"/>
                <a:gd name="connsiteX42" fmla="*/ 9302818 w 9767847"/>
                <a:gd name="connsiteY42" fmla="*/ 4282679 h 6858000"/>
                <a:gd name="connsiteX43" fmla="*/ 9304658 w 9767847"/>
                <a:gd name="connsiteY43" fmla="*/ 4270914 h 6858000"/>
                <a:gd name="connsiteX44" fmla="*/ 9312810 w 9767847"/>
                <a:gd name="connsiteY44" fmla="*/ 4220043 h 6858000"/>
                <a:gd name="connsiteX45" fmla="*/ 9316887 w 9767847"/>
                <a:gd name="connsiteY45" fmla="*/ 4194584 h 6858000"/>
                <a:gd name="connsiteX46" fmla="*/ 9318923 w 9767847"/>
                <a:gd name="connsiteY46" fmla="*/ 4181878 h 6858000"/>
                <a:gd name="connsiteX47" fmla="*/ 9320515 w 9767847"/>
                <a:gd name="connsiteY47" fmla="*/ 4168984 h 6858000"/>
                <a:gd name="connsiteX48" fmla="*/ 9332445 w 9767847"/>
                <a:gd name="connsiteY48" fmla="*/ 4069079 h 6858000"/>
                <a:gd name="connsiteX49" fmla="*/ 9336173 w 9767847"/>
                <a:gd name="connsiteY49" fmla="*/ 4022774 h 6858000"/>
                <a:gd name="connsiteX50" fmla="*/ 9340199 w 9767847"/>
                <a:gd name="connsiteY50" fmla="*/ 3969269 h 6858000"/>
                <a:gd name="connsiteX51" fmla="*/ 9347557 w 9767847"/>
                <a:gd name="connsiteY51" fmla="*/ 3770070 h 6858000"/>
                <a:gd name="connsiteX52" fmla="*/ 9346364 w 9767847"/>
                <a:gd name="connsiteY52" fmla="*/ 3669036 h 6858000"/>
                <a:gd name="connsiteX53" fmla="*/ 9344921 w 9767847"/>
                <a:gd name="connsiteY53" fmla="*/ 3619341 h 6858000"/>
                <a:gd name="connsiteX54" fmla="*/ 9344524 w 9767847"/>
                <a:gd name="connsiteY54" fmla="*/ 3607624 h 6858000"/>
                <a:gd name="connsiteX55" fmla="*/ 9343728 w 9767847"/>
                <a:gd name="connsiteY55" fmla="*/ 3594872 h 6858000"/>
                <a:gd name="connsiteX56" fmla="*/ 9342188 w 9767847"/>
                <a:gd name="connsiteY56" fmla="*/ 3569366 h 6858000"/>
                <a:gd name="connsiteX57" fmla="*/ 9339056 w 9767847"/>
                <a:gd name="connsiteY57" fmla="*/ 3518354 h 6858000"/>
                <a:gd name="connsiteX58" fmla="*/ 9334334 w 9767847"/>
                <a:gd name="connsiteY58" fmla="*/ 3467155 h 6858000"/>
                <a:gd name="connsiteX59" fmla="*/ 9329363 w 9767847"/>
                <a:gd name="connsiteY59" fmla="*/ 3415908 h 6858000"/>
                <a:gd name="connsiteX60" fmla="*/ 9328319 w 9767847"/>
                <a:gd name="connsiteY60" fmla="*/ 3404755 h 6858000"/>
                <a:gd name="connsiteX61" fmla="*/ 9327177 w 9767847"/>
                <a:gd name="connsiteY61" fmla="*/ 3394214 h 6858000"/>
                <a:gd name="connsiteX62" fmla="*/ 9324293 w 9767847"/>
                <a:gd name="connsiteY62" fmla="*/ 3370872 h 6858000"/>
                <a:gd name="connsiteX63" fmla="*/ 9320763 w 9767847"/>
                <a:gd name="connsiteY63" fmla="*/ 3344427 h 6858000"/>
                <a:gd name="connsiteX64" fmla="*/ 9317184 w 9767847"/>
                <a:gd name="connsiteY64" fmla="*/ 3315343 h 6858000"/>
                <a:gd name="connsiteX65" fmla="*/ 9311021 w 9767847"/>
                <a:gd name="connsiteY65" fmla="*/ 3270309 h 6858000"/>
                <a:gd name="connsiteX66" fmla="*/ 9302719 w 9767847"/>
                <a:gd name="connsiteY66" fmla="*/ 3219815 h 6858000"/>
                <a:gd name="connsiteX67" fmla="*/ 9293970 w 9767847"/>
                <a:gd name="connsiteY67" fmla="*/ 3169887 h 6858000"/>
                <a:gd name="connsiteX68" fmla="*/ 9252065 w 9767847"/>
                <a:gd name="connsiteY68" fmla="*/ 2971205 h 6858000"/>
                <a:gd name="connsiteX69" fmla="*/ 9227211 w 9767847"/>
                <a:gd name="connsiteY69" fmla="*/ 2872571 h 6858000"/>
                <a:gd name="connsiteX70" fmla="*/ 9220699 w 9767847"/>
                <a:gd name="connsiteY70" fmla="*/ 2848524 h 6858000"/>
                <a:gd name="connsiteX71" fmla="*/ 9213740 w 9767847"/>
                <a:gd name="connsiteY71" fmla="*/ 2824289 h 6858000"/>
                <a:gd name="connsiteX72" fmla="*/ 9199374 w 9767847"/>
                <a:gd name="connsiteY72" fmla="*/ 2775536 h 6858000"/>
                <a:gd name="connsiteX73" fmla="*/ 9061829 w 9767847"/>
                <a:gd name="connsiteY73" fmla="*/ 2389515 h 6858000"/>
                <a:gd name="connsiteX74" fmla="*/ 8978865 w 9767847"/>
                <a:gd name="connsiteY74" fmla="*/ 2200953 h 6858000"/>
                <a:gd name="connsiteX75" fmla="*/ 8956694 w 9767847"/>
                <a:gd name="connsiteY75" fmla="*/ 2154317 h 6858000"/>
                <a:gd name="connsiteX76" fmla="*/ 8934176 w 9767847"/>
                <a:gd name="connsiteY76" fmla="*/ 2108012 h 6858000"/>
                <a:gd name="connsiteX77" fmla="*/ 8887151 w 9767847"/>
                <a:gd name="connsiteY77" fmla="*/ 2015448 h 6858000"/>
                <a:gd name="connsiteX78" fmla="*/ 8787533 w 9767847"/>
                <a:gd name="connsiteY78" fmla="*/ 1832625 h 6858000"/>
                <a:gd name="connsiteX79" fmla="*/ 8761485 w 9767847"/>
                <a:gd name="connsiteY79" fmla="*/ 1787496 h 6858000"/>
                <a:gd name="connsiteX80" fmla="*/ 8734791 w 9767847"/>
                <a:gd name="connsiteY80" fmla="*/ 1741991 h 6858000"/>
                <a:gd name="connsiteX81" fmla="*/ 8680808 w 9767847"/>
                <a:gd name="connsiteY81" fmla="*/ 1652910 h 6858000"/>
                <a:gd name="connsiteX82" fmla="*/ 8567024 w 9767847"/>
                <a:gd name="connsiteY82" fmla="*/ 1477004 h 6858000"/>
                <a:gd name="connsiteX83" fmla="*/ 8537446 w 9767847"/>
                <a:gd name="connsiteY83" fmla="*/ 1433428 h 6858000"/>
                <a:gd name="connsiteX84" fmla="*/ 8507423 w 9767847"/>
                <a:gd name="connsiteY84" fmla="*/ 1389994 h 6858000"/>
                <a:gd name="connsiteX85" fmla="*/ 8446529 w 9767847"/>
                <a:gd name="connsiteY85" fmla="*/ 1304393 h 6858000"/>
                <a:gd name="connsiteX86" fmla="*/ 8319224 w 9767847"/>
                <a:gd name="connsiteY86" fmla="*/ 1135124 h 6858000"/>
                <a:gd name="connsiteX87" fmla="*/ 8286366 w 9767847"/>
                <a:gd name="connsiteY87" fmla="*/ 1093148 h 6858000"/>
                <a:gd name="connsiteX88" fmla="*/ 8270161 w 9767847"/>
                <a:gd name="connsiteY88" fmla="*/ 1072538 h 6858000"/>
                <a:gd name="connsiteX89" fmla="*/ 8253856 w 9767847"/>
                <a:gd name="connsiteY89" fmla="*/ 1052254 h 6858000"/>
                <a:gd name="connsiteX90" fmla="*/ 8186352 w 9767847"/>
                <a:gd name="connsiteY90" fmla="*/ 970373 h 6858000"/>
                <a:gd name="connsiteX91" fmla="*/ 8046768 w 9767847"/>
                <a:gd name="connsiteY91" fmla="*/ 809527 h 6858000"/>
                <a:gd name="connsiteX92" fmla="*/ 8010927 w 9767847"/>
                <a:gd name="connsiteY92" fmla="*/ 769951 h 6858000"/>
                <a:gd name="connsiteX93" fmla="*/ 7974788 w 9767847"/>
                <a:gd name="connsiteY93" fmla="*/ 730751 h 6858000"/>
                <a:gd name="connsiteX94" fmla="*/ 7901070 w 9767847"/>
                <a:gd name="connsiteY94" fmla="*/ 652823 h 6858000"/>
                <a:gd name="connsiteX95" fmla="*/ 7750054 w 9767847"/>
                <a:gd name="connsiteY95" fmla="*/ 501106 h 6858000"/>
                <a:gd name="connsiteX96" fmla="*/ 7592277 w 9767847"/>
                <a:gd name="connsiteY96" fmla="*/ 355319 h 6858000"/>
                <a:gd name="connsiteX97" fmla="*/ 7257734 w 9767847"/>
                <a:gd name="connsiteY97" fmla="*/ 81062 h 6858000"/>
                <a:gd name="connsiteX98" fmla="*/ 1892109 w 9767847"/>
                <a:gd name="connsiteY98" fmla="*/ 0 h 6858000"/>
                <a:gd name="connsiteX99" fmla="*/ 2298402 w 9767847"/>
                <a:gd name="connsiteY99" fmla="*/ 0 h 6858000"/>
                <a:gd name="connsiteX100" fmla="*/ 2135542 w 9767847"/>
                <a:gd name="connsiteY100" fmla="*/ 121879 h 6858000"/>
                <a:gd name="connsiteX101" fmla="*/ 1969576 w 9767847"/>
                <a:gd name="connsiteY101" fmla="*/ 259084 h 6858000"/>
                <a:gd name="connsiteX102" fmla="*/ 1659938 w 9767847"/>
                <a:gd name="connsiteY102" fmla="*/ 553953 h 6858000"/>
                <a:gd name="connsiteX103" fmla="*/ 729383 w 9767847"/>
                <a:gd name="connsiteY103" fmla="*/ 1940578 h 6858000"/>
                <a:gd name="connsiteX104" fmla="*/ 578465 w 9767847"/>
                <a:gd name="connsiteY104" fmla="*/ 2324905 h 6858000"/>
                <a:gd name="connsiteX105" fmla="*/ 465080 w 9767847"/>
                <a:gd name="connsiteY105" fmla="*/ 2718973 h 6858000"/>
                <a:gd name="connsiteX106" fmla="*/ 423820 w 9767847"/>
                <a:gd name="connsiteY106" fmla="*/ 2919535 h 6858000"/>
                <a:gd name="connsiteX107" fmla="*/ 392355 w 9767847"/>
                <a:gd name="connsiteY107" fmla="*/ 3122169 h 6858000"/>
                <a:gd name="connsiteX108" fmla="*/ 358801 w 9767847"/>
                <a:gd name="connsiteY108" fmla="*/ 3531013 h 6858000"/>
                <a:gd name="connsiteX109" fmla="*/ 410350 w 9767847"/>
                <a:gd name="connsiteY109" fmla="*/ 4352324 h 6858000"/>
                <a:gd name="connsiteX110" fmla="*/ 449022 w 9767847"/>
                <a:gd name="connsiteY110" fmla="*/ 4555147 h 6858000"/>
                <a:gd name="connsiteX111" fmla="*/ 498882 w 9767847"/>
                <a:gd name="connsiteY111" fmla="*/ 4756463 h 6858000"/>
                <a:gd name="connsiteX112" fmla="*/ 559775 w 9767847"/>
                <a:gd name="connsiteY112" fmla="*/ 4955755 h 6858000"/>
                <a:gd name="connsiteX113" fmla="*/ 631406 w 9767847"/>
                <a:gd name="connsiteY113" fmla="*/ 5152084 h 6858000"/>
                <a:gd name="connsiteX114" fmla="*/ 1023461 w 9767847"/>
                <a:gd name="connsiteY114" fmla="*/ 5898055 h 6858000"/>
                <a:gd name="connsiteX115" fmla="*/ 1575880 w 9767847"/>
                <a:gd name="connsiteY115" fmla="*/ 6551744 h 6858000"/>
                <a:gd name="connsiteX116" fmla="*/ 1905228 w 9767847"/>
                <a:gd name="connsiteY116" fmla="*/ 6833566 h 6858000"/>
                <a:gd name="connsiteX117" fmla="*/ 1938629 w 9767847"/>
                <a:gd name="connsiteY117" fmla="*/ 6858000 h 6858000"/>
                <a:gd name="connsiteX118" fmla="*/ 1368607 w 9767847"/>
                <a:gd name="connsiteY118" fmla="*/ 6858000 h 6858000"/>
                <a:gd name="connsiteX119" fmla="*/ 1115251 w 9767847"/>
                <a:gd name="connsiteY119" fmla="*/ 6594103 h 6858000"/>
                <a:gd name="connsiteX120" fmla="*/ 0 w 9767847"/>
                <a:gd name="connsiteY120" fmla="*/ 3653129 h 6858000"/>
                <a:gd name="connsiteX121" fmla="*/ 1777294 w 9767847"/>
                <a:gd name="connsiteY121" fmla="*/ 854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767847" h="6858000">
                  <a:moveTo>
                    <a:pt x="7145704" y="0"/>
                  </a:moveTo>
                  <a:lnTo>
                    <a:pt x="7875738" y="0"/>
                  </a:lnTo>
                  <a:lnTo>
                    <a:pt x="7990553" y="85415"/>
                  </a:lnTo>
                  <a:cubicBezTo>
                    <a:pt x="9075991" y="933432"/>
                    <a:pt x="9767847" y="2216793"/>
                    <a:pt x="9767847" y="3653129"/>
                  </a:cubicBezTo>
                  <a:cubicBezTo>
                    <a:pt x="9767847" y="4770280"/>
                    <a:pt x="9349317" y="5794890"/>
                    <a:pt x="8652597" y="6594103"/>
                  </a:cubicBezTo>
                  <a:lnTo>
                    <a:pt x="8399240" y="6858000"/>
                  </a:lnTo>
                  <a:lnTo>
                    <a:pt x="6766926" y="6858000"/>
                  </a:lnTo>
                  <a:lnTo>
                    <a:pt x="6804586" y="6821201"/>
                  </a:lnTo>
                  <a:lnTo>
                    <a:pt x="6881735" y="6745295"/>
                  </a:lnTo>
                  <a:cubicBezTo>
                    <a:pt x="6907435" y="6719979"/>
                    <a:pt x="6933134" y="6694896"/>
                    <a:pt x="6958883" y="6668920"/>
                  </a:cubicBezTo>
                  <a:lnTo>
                    <a:pt x="7267925" y="6359792"/>
                  </a:lnTo>
                  <a:lnTo>
                    <a:pt x="7424360" y="6204783"/>
                  </a:lnTo>
                  <a:cubicBezTo>
                    <a:pt x="7450754" y="6178900"/>
                    <a:pt x="7477598" y="6152829"/>
                    <a:pt x="7504938" y="6126806"/>
                  </a:cubicBezTo>
                  <a:lnTo>
                    <a:pt x="7546396" y="6087795"/>
                  </a:lnTo>
                  <a:cubicBezTo>
                    <a:pt x="7560264" y="6074901"/>
                    <a:pt x="7574780" y="6061630"/>
                    <a:pt x="7588002" y="6049630"/>
                  </a:cubicBezTo>
                  <a:lnTo>
                    <a:pt x="7631000" y="6010807"/>
                  </a:lnTo>
                  <a:lnTo>
                    <a:pt x="7675440" y="5972407"/>
                  </a:lnTo>
                  <a:cubicBezTo>
                    <a:pt x="7690404" y="5959796"/>
                    <a:pt x="7705564" y="5947419"/>
                    <a:pt x="7720626" y="5934949"/>
                  </a:cubicBezTo>
                  <a:cubicBezTo>
                    <a:pt x="7735738" y="5922525"/>
                    <a:pt x="7751197" y="5910619"/>
                    <a:pt x="7766458" y="5898432"/>
                  </a:cubicBezTo>
                  <a:cubicBezTo>
                    <a:pt x="7827949" y="5850290"/>
                    <a:pt x="7890979" y="5804597"/>
                    <a:pt x="7955254" y="5760926"/>
                  </a:cubicBezTo>
                  <a:cubicBezTo>
                    <a:pt x="8083800" y="5673632"/>
                    <a:pt x="8216872" y="5594434"/>
                    <a:pt x="8352678" y="5521728"/>
                  </a:cubicBezTo>
                  <a:lnTo>
                    <a:pt x="8451350" y="5469352"/>
                  </a:lnTo>
                  <a:lnTo>
                    <a:pt x="8548532" y="5417493"/>
                  </a:lnTo>
                  <a:cubicBezTo>
                    <a:pt x="8612110" y="5383188"/>
                    <a:pt x="8673251" y="5349306"/>
                    <a:pt x="8729473" y="5314059"/>
                  </a:cubicBezTo>
                  <a:cubicBezTo>
                    <a:pt x="8743591" y="5305213"/>
                    <a:pt x="8757161" y="5296459"/>
                    <a:pt x="8770781" y="5287330"/>
                  </a:cubicBezTo>
                  <a:cubicBezTo>
                    <a:pt x="8777591" y="5282765"/>
                    <a:pt x="8784451" y="5278201"/>
                    <a:pt x="8790964" y="5273590"/>
                  </a:cubicBezTo>
                  <a:cubicBezTo>
                    <a:pt x="8797574" y="5268977"/>
                    <a:pt x="8804235" y="5264412"/>
                    <a:pt x="8810499" y="5259801"/>
                  </a:cubicBezTo>
                  <a:cubicBezTo>
                    <a:pt x="8835999" y="5241401"/>
                    <a:pt x="8860407" y="5222389"/>
                    <a:pt x="8883571" y="5202577"/>
                  </a:cubicBezTo>
                  <a:cubicBezTo>
                    <a:pt x="8929900" y="5162954"/>
                    <a:pt x="8971258" y="5120413"/>
                    <a:pt x="9006651" y="5074625"/>
                  </a:cubicBezTo>
                  <a:cubicBezTo>
                    <a:pt x="9015351" y="5063426"/>
                    <a:pt x="9024398" y="5050955"/>
                    <a:pt x="9033494" y="5038203"/>
                  </a:cubicBezTo>
                  <a:lnTo>
                    <a:pt x="9040305" y="5028649"/>
                  </a:lnTo>
                  <a:lnTo>
                    <a:pt x="9046568" y="5019379"/>
                  </a:lnTo>
                  <a:cubicBezTo>
                    <a:pt x="9050743" y="5013261"/>
                    <a:pt x="9054819" y="5007050"/>
                    <a:pt x="9058846" y="5000743"/>
                  </a:cubicBezTo>
                  <a:cubicBezTo>
                    <a:pt x="9075002" y="4975615"/>
                    <a:pt x="9090212" y="4949403"/>
                    <a:pt x="9104529" y="4922203"/>
                  </a:cubicBezTo>
                  <a:cubicBezTo>
                    <a:pt x="9133211" y="4867850"/>
                    <a:pt x="9158313" y="4809545"/>
                    <a:pt x="9181081" y="4748792"/>
                  </a:cubicBezTo>
                  <a:cubicBezTo>
                    <a:pt x="9203748" y="4688276"/>
                    <a:pt x="9223383" y="4625876"/>
                    <a:pt x="9240731" y="4561970"/>
                  </a:cubicBezTo>
                  <a:cubicBezTo>
                    <a:pt x="9249481" y="4530064"/>
                    <a:pt x="9257682" y="4497782"/>
                    <a:pt x="9265388" y="4465171"/>
                  </a:cubicBezTo>
                  <a:cubicBezTo>
                    <a:pt x="9269215" y="4448842"/>
                    <a:pt x="9272943" y="4432465"/>
                    <a:pt x="9276571" y="4416041"/>
                  </a:cubicBezTo>
                  <a:lnTo>
                    <a:pt x="9281841" y="4391477"/>
                  </a:lnTo>
                  <a:lnTo>
                    <a:pt x="9286513" y="4368936"/>
                  </a:lnTo>
                  <a:lnTo>
                    <a:pt x="9296754" y="4316136"/>
                  </a:lnTo>
                  <a:lnTo>
                    <a:pt x="9301029" y="4293172"/>
                  </a:lnTo>
                  <a:lnTo>
                    <a:pt x="9302818" y="4282679"/>
                  </a:lnTo>
                  <a:lnTo>
                    <a:pt x="9304658" y="4270914"/>
                  </a:lnTo>
                  <a:lnTo>
                    <a:pt x="9312810" y="4220043"/>
                  </a:lnTo>
                  <a:lnTo>
                    <a:pt x="9316887" y="4194584"/>
                  </a:lnTo>
                  <a:lnTo>
                    <a:pt x="9318923" y="4181878"/>
                  </a:lnTo>
                  <a:cubicBezTo>
                    <a:pt x="9319570" y="4177644"/>
                    <a:pt x="9319969" y="4173267"/>
                    <a:pt x="9320515" y="4168984"/>
                  </a:cubicBezTo>
                  <a:lnTo>
                    <a:pt x="9332445" y="4069079"/>
                  </a:lnTo>
                  <a:cubicBezTo>
                    <a:pt x="9333836" y="4056468"/>
                    <a:pt x="9334880" y="4040986"/>
                    <a:pt x="9336173" y="4022774"/>
                  </a:cubicBezTo>
                  <a:lnTo>
                    <a:pt x="9340199" y="3969269"/>
                  </a:lnTo>
                  <a:cubicBezTo>
                    <a:pt x="9345071" y="3903904"/>
                    <a:pt x="9347358" y="3837081"/>
                    <a:pt x="9347557" y="3770070"/>
                  </a:cubicBezTo>
                  <a:cubicBezTo>
                    <a:pt x="9347656" y="3736518"/>
                    <a:pt x="9347209" y="3702871"/>
                    <a:pt x="9346364" y="3669036"/>
                  </a:cubicBezTo>
                  <a:lnTo>
                    <a:pt x="9344921" y="3619341"/>
                  </a:lnTo>
                  <a:lnTo>
                    <a:pt x="9344524" y="3607624"/>
                  </a:lnTo>
                  <a:lnTo>
                    <a:pt x="9343728" y="3594872"/>
                  </a:lnTo>
                  <a:lnTo>
                    <a:pt x="9342188" y="3569366"/>
                  </a:lnTo>
                  <a:lnTo>
                    <a:pt x="9339056" y="3518354"/>
                  </a:lnTo>
                  <a:cubicBezTo>
                    <a:pt x="9337914" y="3501319"/>
                    <a:pt x="9335874" y="3484236"/>
                    <a:pt x="9334334" y="3467155"/>
                  </a:cubicBezTo>
                  <a:lnTo>
                    <a:pt x="9329363" y="3415908"/>
                  </a:lnTo>
                  <a:lnTo>
                    <a:pt x="9328319" y="3404755"/>
                  </a:lnTo>
                  <a:lnTo>
                    <a:pt x="9327177" y="3394214"/>
                  </a:lnTo>
                  <a:lnTo>
                    <a:pt x="9324293" y="3370872"/>
                  </a:lnTo>
                  <a:lnTo>
                    <a:pt x="9320763" y="3344427"/>
                  </a:lnTo>
                  <a:lnTo>
                    <a:pt x="9317184" y="3315343"/>
                  </a:lnTo>
                  <a:cubicBezTo>
                    <a:pt x="9315594" y="3300991"/>
                    <a:pt x="9313506" y="3286404"/>
                    <a:pt x="9311021" y="3270309"/>
                  </a:cubicBezTo>
                  <a:lnTo>
                    <a:pt x="9302719" y="3219815"/>
                  </a:lnTo>
                  <a:cubicBezTo>
                    <a:pt x="9299936" y="3203157"/>
                    <a:pt x="9297003" y="3186498"/>
                    <a:pt x="9293970" y="3169887"/>
                  </a:cubicBezTo>
                  <a:cubicBezTo>
                    <a:pt x="9281891" y="3103393"/>
                    <a:pt x="9267674" y="3037182"/>
                    <a:pt x="9252065" y="2971205"/>
                  </a:cubicBezTo>
                  <a:cubicBezTo>
                    <a:pt x="9244261" y="2938265"/>
                    <a:pt x="9235959" y="2905371"/>
                    <a:pt x="9227211" y="2872571"/>
                  </a:cubicBezTo>
                  <a:lnTo>
                    <a:pt x="9220699" y="2848524"/>
                  </a:lnTo>
                  <a:lnTo>
                    <a:pt x="9213740" y="2824289"/>
                  </a:lnTo>
                  <a:cubicBezTo>
                    <a:pt x="9209216" y="2808147"/>
                    <a:pt x="9204345" y="2791866"/>
                    <a:pt x="9199374" y="2775536"/>
                  </a:cubicBezTo>
                  <a:cubicBezTo>
                    <a:pt x="9159855" y="2645184"/>
                    <a:pt x="9114272" y="2516197"/>
                    <a:pt x="9061829" y="2389515"/>
                  </a:cubicBezTo>
                  <a:cubicBezTo>
                    <a:pt x="9035582" y="2326175"/>
                    <a:pt x="9008043" y="2263258"/>
                    <a:pt x="8978865" y="2200953"/>
                  </a:cubicBezTo>
                  <a:lnTo>
                    <a:pt x="8956694" y="2154317"/>
                  </a:lnTo>
                  <a:lnTo>
                    <a:pt x="8934176" y="2108012"/>
                  </a:lnTo>
                  <a:cubicBezTo>
                    <a:pt x="8918915" y="2077189"/>
                    <a:pt x="8903157" y="2046130"/>
                    <a:pt x="8887151" y="2015448"/>
                  </a:cubicBezTo>
                  <a:cubicBezTo>
                    <a:pt x="8854988" y="1953989"/>
                    <a:pt x="8822082" y="1892908"/>
                    <a:pt x="8787533" y="1832625"/>
                  </a:cubicBezTo>
                  <a:lnTo>
                    <a:pt x="8761485" y="1787496"/>
                  </a:lnTo>
                  <a:lnTo>
                    <a:pt x="8734791" y="1741991"/>
                  </a:lnTo>
                  <a:cubicBezTo>
                    <a:pt x="8717047" y="1711921"/>
                    <a:pt x="8699200" y="1682461"/>
                    <a:pt x="8680808" y="1652910"/>
                  </a:cubicBezTo>
                  <a:cubicBezTo>
                    <a:pt x="8644322" y="1593756"/>
                    <a:pt x="8606194" y="1535216"/>
                    <a:pt x="8567024" y="1477004"/>
                  </a:cubicBezTo>
                  <a:lnTo>
                    <a:pt x="8537446" y="1433428"/>
                  </a:lnTo>
                  <a:lnTo>
                    <a:pt x="8507423" y="1389994"/>
                  </a:lnTo>
                  <a:cubicBezTo>
                    <a:pt x="8487390" y="1361382"/>
                    <a:pt x="8467158" y="1332817"/>
                    <a:pt x="8446529" y="1304393"/>
                  </a:cubicBezTo>
                  <a:cubicBezTo>
                    <a:pt x="8405271" y="1247595"/>
                    <a:pt x="8362718" y="1191218"/>
                    <a:pt x="8319224" y="1135124"/>
                  </a:cubicBezTo>
                  <a:lnTo>
                    <a:pt x="8286366" y="1093148"/>
                  </a:lnTo>
                  <a:lnTo>
                    <a:pt x="8270161" y="1072538"/>
                  </a:lnTo>
                  <a:lnTo>
                    <a:pt x="8253856" y="1052254"/>
                  </a:lnTo>
                  <a:cubicBezTo>
                    <a:pt x="8231636" y="1024773"/>
                    <a:pt x="8209117" y="997479"/>
                    <a:pt x="8186352" y="970373"/>
                  </a:cubicBezTo>
                  <a:cubicBezTo>
                    <a:pt x="8140917" y="916020"/>
                    <a:pt x="8094240" y="862515"/>
                    <a:pt x="8046768" y="809527"/>
                  </a:cubicBezTo>
                  <a:lnTo>
                    <a:pt x="8010927" y="769951"/>
                  </a:lnTo>
                  <a:lnTo>
                    <a:pt x="7974788" y="730751"/>
                  </a:lnTo>
                  <a:cubicBezTo>
                    <a:pt x="7950382" y="704587"/>
                    <a:pt x="7925824" y="678563"/>
                    <a:pt x="7901070" y="652823"/>
                  </a:cubicBezTo>
                  <a:cubicBezTo>
                    <a:pt x="7851510" y="601387"/>
                    <a:pt x="7801404" y="550612"/>
                    <a:pt x="7750054" y="501106"/>
                  </a:cubicBezTo>
                  <a:cubicBezTo>
                    <a:pt x="7698902" y="451742"/>
                    <a:pt x="7645913" y="403036"/>
                    <a:pt x="7592277" y="355319"/>
                  </a:cubicBezTo>
                  <a:cubicBezTo>
                    <a:pt x="7484856" y="259884"/>
                    <a:pt x="7373308" y="168402"/>
                    <a:pt x="7257734" y="81062"/>
                  </a:cubicBezTo>
                  <a:close/>
                  <a:moveTo>
                    <a:pt x="1892109" y="0"/>
                  </a:moveTo>
                  <a:lnTo>
                    <a:pt x="2298402" y="0"/>
                  </a:lnTo>
                  <a:lnTo>
                    <a:pt x="2135542" y="121879"/>
                  </a:lnTo>
                  <a:cubicBezTo>
                    <a:pt x="2078998" y="166378"/>
                    <a:pt x="2023659" y="212143"/>
                    <a:pt x="1969576" y="259084"/>
                  </a:cubicBezTo>
                  <a:cubicBezTo>
                    <a:pt x="1861309" y="352918"/>
                    <a:pt x="1758064" y="451412"/>
                    <a:pt x="1659938" y="553953"/>
                  </a:cubicBezTo>
                  <a:cubicBezTo>
                    <a:pt x="1266987" y="964444"/>
                    <a:pt x="953820" y="1435593"/>
                    <a:pt x="729383" y="1940578"/>
                  </a:cubicBezTo>
                  <a:cubicBezTo>
                    <a:pt x="673260" y="2066459"/>
                    <a:pt x="622855" y="2195070"/>
                    <a:pt x="578465" y="2324905"/>
                  </a:cubicBezTo>
                  <a:cubicBezTo>
                    <a:pt x="534125" y="2454785"/>
                    <a:pt x="496147" y="2586314"/>
                    <a:pt x="465080" y="2718973"/>
                  </a:cubicBezTo>
                  <a:cubicBezTo>
                    <a:pt x="449769" y="2785089"/>
                    <a:pt x="435850" y="2852289"/>
                    <a:pt x="423820" y="2919535"/>
                  </a:cubicBezTo>
                  <a:cubicBezTo>
                    <a:pt x="411840" y="2986829"/>
                    <a:pt x="401054" y="3054358"/>
                    <a:pt x="392355" y="3122169"/>
                  </a:cubicBezTo>
                  <a:cubicBezTo>
                    <a:pt x="374509" y="3257744"/>
                    <a:pt x="363424" y="3393978"/>
                    <a:pt x="358801" y="3531013"/>
                  </a:cubicBezTo>
                  <a:cubicBezTo>
                    <a:pt x="349009" y="3804941"/>
                    <a:pt x="366357" y="4079668"/>
                    <a:pt x="410350" y="4352324"/>
                  </a:cubicBezTo>
                  <a:cubicBezTo>
                    <a:pt x="421286" y="4420230"/>
                    <a:pt x="434209" y="4487758"/>
                    <a:pt x="449022" y="4555147"/>
                  </a:cubicBezTo>
                  <a:cubicBezTo>
                    <a:pt x="463737" y="4622534"/>
                    <a:pt x="480389" y="4689686"/>
                    <a:pt x="498882" y="4756463"/>
                  </a:cubicBezTo>
                  <a:cubicBezTo>
                    <a:pt x="517373" y="4823239"/>
                    <a:pt x="537704" y="4889733"/>
                    <a:pt x="559775" y="4955755"/>
                  </a:cubicBezTo>
                  <a:cubicBezTo>
                    <a:pt x="581946" y="5021873"/>
                    <a:pt x="605358" y="5087473"/>
                    <a:pt x="631406" y="5152084"/>
                  </a:cubicBezTo>
                  <a:cubicBezTo>
                    <a:pt x="734055" y="5411706"/>
                    <a:pt x="865188" y="5662668"/>
                    <a:pt x="1023461" y="5898055"/>
                  </a:cubicBezTo>
                  <a:cubicBezTo>
                    <a:pt x="1181487" y="6133676"/>
                    <a:pt x="1367051" y="6353345"/>
                    <a:pt x="1575880" y="6551744"/>
                  </a:cubicBezTo>
                  <a:cubicBezTo>
                    <a:pt x="1680269" y="6651014"/>
                    <a:pt x="1790338" y="6745037"/>
                    <a:pt x="1905228" y="6833566"/>
                  </a:cubicBezTo>
                  <a:lnTo>
                    <a:pt x="1938629" y="6858000"/>
                  </a:lnTo>
                  <a:lnTo>
                    <a:pt x="1368607" y="6858000"/>
                  </a:lnTo>
                  <a:lnTo>
                    <a:pt x="1115251" y="6594103"/>
                  </a:lnTo>
                  <a:cubicBezTo>
                    <a:pt x="418530" y="5794890"/>
                    <a:pt x="0" y="4770280"/>
                    <a:pt x="0" y="3653129"/>
                  </a:cubicBezTo>
                  <a:cubicBezTo>
                    <a:pt x="0" y="2216793"/>
                    <a:pt x="691856" y="933432"/>
                    <a:pt x="1777294" y="854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endParaRPr>
            </a:p>
          </p:txBody>
        </p:sp>
      </p:grpSp>
      <p:sp>
        <p:nvSpPr>
          <p:cNvPr id="2" name="Title 1">
            <a:extLst>
              <a:ext uri="{FF2B5EF4-FFF2-40B4-BE49-F238E27FC236}">
                <a16:creationId xmlns:a16="http://schemas.microsoft.com/office/drawing/2014/main" id="{1975FE66-EAD7-BCC5-091A-95B0A524A7CF}"/>
              </a:ext>
            </a:extLst>
          </p:cNvPr>
          <p:cNvSpPr>
            <a:spLocks noGrp="1"/>
          </p:cNvSpPr>
          <p:nvPr>
            <p:ph type="ctrTitle"/>
          </p:nvPr>
        </p:nvSpPr>
        <p:spPr>
          <a:xfrm>
            <a:off x="3502731" y="1542402"/>
            <a:ext cx="5186842" cy="2387918"/>
          </a:xfrm>
        </p:spPr>
        <p:txBody>
          <a:bodyPr anchor="b">
            <a:normAutofit/>
          </a:bodyPr>
          <a:lstStyle/>
          <a:p>
            <a:r>
              <a:rPr lang="en-US" sz="4400">
                <a:solidFill>
                  <a:schemeClr val="tx2"/>
                </a:solidFill>
              </a:rPr>
              <a:t>Statistical Regression Modeling of Ozone in St. Louis</a:t>
            </a:r>
          </a:p>
        </p:txBody>
      </p:sp>
      <p:sp>
        <p:nvSpPr>
          <p:cNvPr id="3" name="Subtitle 2">
            <a:extLst>
              <a:ext uri="{FF2B5EF4-FFF2-40B4-BE49-F238E27FC236}">
                <a16:creationId xmlns:a16="http://schemas.microsoft.com/office/drawing/2014/main" id="{6D5DAF17-B0B5-BE21-7F35-F5B5B1D2C5F5}"/>
              </a:ext>
            </a:extLst>
          </p:cNvPr>
          <p:cNvSpPr>
            <a:spLocks noGrp="1"/>
          </p:cNvSpPr>
          <p:nvPr>
            <p:ph type="subTitle" idx="1"/>
          </p:nvPr>
        </p:nvSpPr>
        <p:spPr>
          <a:xfrm>
            <a:off x="3502135" y="4001587"/>
            <a:ext cx="5188034" cy="682079"/>
          </a:xfrm>
        </p:spPr>
        <p:txBody>
          <a:bodyPr>
            <a:normAutofit fontScale="85000" lnSpcReduction="20000"/>
          </a:bodyPr>
          <a:lstStyle/>
          <a:p>
            <a:r>
              <a:rPr lang="en-US" dirty="0">
                <a:solidFill>
                  <a:schemeClr val="tx2"/>
                </a:solidFill>
              </a:rPr>
              <a:t>Michael Needham </a:t>
            </a:r>
          </a:p>
          <a:p>
            <a:r>
              <a:rPr lang="en-US" dirty="0">
                <a:solidFill>
                  <a:schemeClr val="tx2"/>
                </a:solidFill>
              </a:rPr>
              <a:t>EPA R7 ARD</a:t>
            </a:r>
          </a:p>
        </p:txBody>
      </p:sp>
      <p:grpSp>
        <p:nvGrpSpPr>
          <p:cNvPr id="23" name="Group 22">
            <a:extLst>
              <a:ext uri="{FF2B5EF4-FFF2-40B4-BE49-F238E27FC236}">
                <a16:creationId xmlns:a16="http://schemas.microsoft.com/office/drawing/2014/main" id="{87F87F1B-42BA-4AC7-A4E2-41544DDB2CE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05" y="-4155"/>
            <a:ext cx="2514948" cy="2174333"/>
            <a:chOff x="-305" y="-4155"/>
            <a:chExt cx="2514948" cy="2174333"/>
          </a:xfrm>
        </p:grpSpPr>
        <p:sp>
          <p:nvSpPr>
            <p:cNvPr id="24" name="Freeform: Shape 23">
              <a:extLst>
                <a:ext uri="{FF2B5EF4-FFF2-40B4-BE49-F238E27FC236}">
                  <a16:creationId xmlns:a16="http://schemas.microsoft.com/office/drawing/2014/main" id="{68B53067-4E48-4E71-A6A9-A8CAABAFBF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Shape 24">
              <a:extLst>
                <a:ext uri="{FF2B5EF4-FFF2-40B4-BE49-F238E27FC236}">
                  <a16:creationId xmlns:a16="http://schemas.microsoft.com/office/drawing/2014/main" id="{06D1A0D3-4BB8-41D9-9CE7-2884C83F44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81E20F06-3B09-4B89-A36B-AB8BFBCCA5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7" name="Freeform: Shape 26">
              <a:extLst>
                <a:ext uri="{FF2B5EF4-FFF2-40B4-BE49-F238E27FC236}">
                  <a16:creationId xmlns:a16="http://schemas.microsoft.com/office/drawing/2014/main" id="{DAE6C3D7-7D5B-4926-877D-45F117BB6B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9" name="Group 28">
            <a:extLst>
              <a:ext uri="{FF2B5EF4-FFF2-40B4-BE49-F238E27FC236}">
                <a16:creationId xmlns:a16="http://schemas.microsoft.com/office/drawing/2014/main" id="{967346A5-7569-4F15-AB5D-BE3DADF192C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9685727" y="4683666"/>
            <a:ext cx="2514948" cy="2174333"/>
            <a:chOff x="-305" y="-4155"/>
            <a:chExt cx="2514948" cy="2174333"/>
          </a:xfrm>
        </p:grpSpPr>
        <p:sp>
          <p:nvSpPr>
            <p:cNvPr id="30" name="Freeform: Shape 29">
              <a:extLst>
                <a:ext uri="{FF2B5EF4-FFF2-40B4-BE49-F238E27FC236}">
                  <a16:creationId xmlns:a16="http://schemas.microsoft.com/office/drawing/2014/main" id="{E1951533-A568-4765-AB1F-F71D9AFDEA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A7214F52-4F3F-4C96-A62E-F1401D6C04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Shape 31">
              <a:extLst>
                <a:ext uri="{FF2B5EF4-FFF2-40B4-BE49-F238E27FC236}">
                  <a16:creationId xmlns:a16="http://schemas.microsoft.com/office/drawing/2014/main" id="{023146A1-291C-4FA0-AB5B-EB04D42398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33" name="Freeform: Shape 32">
              <a:extLst>
                <a:ext uri="{FF2B5EF4-FFF2-40B4-BE49-F238E27FC236}">
                  <a16:creationId xmlns:a16="http://schemas.microsoft.com/office/drawing/2014/main" id="{62977932-2B03-4899-8306-5002CEE68E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Footer Placeholder 3">
            <a:extLst>
              <a:ext uri="{FF2B5EF4-FFF2-40B4-BE49-F238E27FC236}">
                <a16:creationId xmlns:a16="http://schemas.microsoft.com/office/drawing/2014/main" id="{7BCD9047-08D9-CB8B-C457-08239131ED4A}"/>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1042510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Chart, scatter chart&#10;&#10;Description automatically generated">
            <a:extLst>
              <a:ext uri="{FF2B5EF4-FFF2-40B4-BE49-F238E27FC236}">
                <a16:creationId xmlns:a16="http://schemas.microsoft.com/office/drawing/2014/main" id="{B85688DD-EC93-1B66-304D-F3D60C253A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1550" y="892505"/>
            <a:ext cx="6564227" cy="4352544"/>
          </a:xfrm>
          <a:prstGeom prst="rect">
            <a:avLst/>
          </a:prstGeom>
        </p:spPr>
      </p:pic>
      <p:sp>
        <p:nvSpPr>
          <p:cNvPr id="2" name="Title 1">
            <a:extLst>
              <a:ext uri="{FF2B5EF4-FFF2-40B4-BE49-F238E27FC236}">
                <a16:creationId xmlns:a16="http://schemas.microsoft.com/office/drawing/2014/main" id="{512798BF-F274-FF06-63FD-63D42E02BFC2}"/>
              </a:ext>
            </a:extLst>
          </p:cNvPr>
          <p:cNvSpPr>
            <a:spLocks noGrp="1"/>
          </p:cNvSpPr>
          <p:nvPr>
            <p:ph type="title"/>
          </p:nvPr>
        </p:nvSpPr>
        <p:spPr>
          <a:xfrm>
            <a:off x="838199" y="0"/>
            <a:ext cx="10515600" cy="1325563"/>
          </a:xfrm>
        </p:spPr>
        <p:txBody>
          <a:bodyPr/>
          <a:lstStyle/>
          <a:p>
            <a:r>
              <a:rPr lang="en-US" dirty="0"/>
              <a:t>Model Results (Testing Data)</a:t>
            </a:r>
          </a:p>
        </p:txBody>
      </p:sp>
      <p:sp>
        <p:nvSpPr>
          <p:cNvPr id="4" name="Rectangle: Rounded Corners 3">
            <a:extLst>
              <a:ext uri="{FF2B5EF4-FFF2-40B4-BE49-F238E27FC236}">
                <a16:creationId xmlns:a16="http://schemas.microsoft.com/office/drawing/2014/main" id="{EA1C912E-9ED1-8680-F5BE-EBFA670141A2}"/>
              </a:ext>
            </a:extLst>
          </p:cNvPr>
          <p:cNvSpPr/>
          <p:nvPr/>
        </p:nvSpPr>
        <p:spPr>
          <a:xfrm>
            <a:off x="321732" y="2032000"/>
            <a:ext cx="2379133" cy="1809222"/>
          </a:xfrm>
          <a:prstGeom prst="roundRect">
            <a:avLst/>
          </a:prstGeom>
          <a:solidFill>
            <a:srgbClr val="1F77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Multiple Linear Regression shows </a:t>
            </a:r>
            <a:r>
              <a:rPr lang="en-US" b="1" i="1" dirty="0">
                <a:solidFill>
                  <a:schemeClr val="accent2"/>
                </a:solidFill>
              </a:rPr>
              <a:t>lowest correlation </a:t>
            </a:r>
            <a:r>
              <a:rPr lang="en-US" dirty="0"/>
              <a:t>between predicted and observed values</a:t>
            </a:r>
          </a:p>
        </p:txBody>
      </p:sp>
      <p:sp>
        <p:nvSpPr>
          <p:cNvPr id="6" name="Rectangle: Rounded Corners 5">
            <a:extLst>
              <a:ext uri="{FF2B5EF4-FFF2-40B4-BE49-F238E27FC236}">
                <a16:creationId xmlns:a16="http://schemas.microsoft.com/office/drawing/2014/main" id="{131391B2-8446-C9C7-AC8E-582CF82BF816}"/>
              </a:ext>
            </a:extLst>
          </p:cNvPr>
          <p:cNvSpPr/>
          <p:nvPr/>
        </p:nvSpPr>
        <p:spPr>
          <a:xfrm>
            <a:off x="9491132" y="1913201"/>
            <a:ext cx="2379133" cy="1809222"/>
          </a:xfrm>
          <a:prstGeom prst="roundRect">
            <a:avLst/>
          </a:prstGeom>
          <a:solidFill>
            <a:srgbClr val="9467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Random Forest Regression shows </a:t>
            </a:r>
            <a:r>
              <a:rPr lang="en-US" b="1" i="1" dirty="0">
                <a:solidFill>
                  <a:schemeClr val="accent2"/>
                </a:solidFill>
              </a:rPr>
              <a:t>highest correlation </a:t>
            </a:r>
            <a:r>
              <a:rPr lang="en-US" dirty="0"/>
              <a:t>but also </a:t>
            </a:r>
            <a:r>
              <a:rPr lang="en-US" dirty="0">
                <a:solidFill>
                  <a:schemeClr val="bg1"/>
                </a:solidFill>
              </a:rPr>
              <a:t>the</a:t>
            </a:r>
            <a:r>
              <a:rPr lang="en-US" b="1" dirty="0">
                <a:solidFill>
                  <a:schemeClr val="accent2"/>
                </a:solidFill>
              </a:rPr>
              <a:t> largest bias for high ozone days</a:t>
            </a:r>
          </a:p>
        </p:txBody>
      </p:sp>
      <p:sp>
        <p:nvSpPr>
          <p:cNvPr id="7" name="Rectangle: Rounded Corners 6">
            <a:extLst>
              <a:ext uri="{FF2B5EF4-FFF2-40B4-BE49-F238E27FC236}">
                <a16:creationId xmlns:a16="http://schemas.microsoft.com/office/drawing/2014/main" id="{4597D8AA-343D-A1EC-1DB6-ACE00C57ECDA}"/>
              </a:ext>
            </a:extLst>
          </p:cNvPr>
          <p:cNvSpPr/>
          <p:nvPr/>
        </p:nvSpPr>
        <p:spPr>
          <a:xfrm>
            <a:off x="3496732" y="5648453"/>
            <a:ext cx="5545668" cy="731045"/>
          </a:xfrm>
          <a:prstGeom prst="roundRect">
            <a:avLst/>
          </a:prstGeom>
          <a:solidFill>
            <a:srgbClr val="0080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Generalized Additive Model Regression shows </a:t>
            </a:r>
            <a:r>
              <a:rPr lang="en-US" b="1" i="1" dirty="0">
                <a:solidFill>
                  <a:schemeClr val="accent2"/>
                </a:solidFill>
              </a:rPr>
              <a:t>smallest bias and spread for high ozone days.</a:t>
            </a:r>
            <a:endParaRPr lang="en-US" dirty="0"/>
          </a:p>
        </p:txBody>
      </p:sp>
      <p:sp>
        <p:nvSpPr>
          <p:cNvPr id="8" name="Freeform: Shape 7">
            <a:extLst>
              <a:ext uri="{FF2B5EF4-FFF2-40B4-BE49-F238E27FC236}">
                <a16:creationId xmlns:a16="http://schemas.microsoft.com/office/drawing/2014/main" id="{440129FF-7D1D-C99A-0A71-E928B2E395CA}"/>
              </a:ext>
            </a:extLst>
          </p:cNvPr>
          <p:cNvSpPr/>
          <p:nvPr/>
        </p:nvSpPr>
        <p:spPr>
          <a:xfrm>
            <a:off x="1185333" y="954472"/>
            <a:ext cx="2074334" cy="1136795"/>
          </a:xfrm>
          <a:custGeom>
            <a:avLst/>
            <a:gdLst>
              <a:gd name="connsiteX0" fmla="*/ 0 w 1820334"/>
              <a:gd name="connsiteY0" fmla="*/ 1009795 h 1009795"/>
              <a:gd name="connsiteX1" fmla="*/ 956734 w 1820334"/>
              <a:gd name="connsiteY1" fmla="*/ 61528 h 1009795"/>
              <a:gd name="connsiteX2" fmla="*/ 1820334 w 1820334"/>
              <a:gd name="connsiteY2" fmla="*/ 171595 h 1009795"/>
            </a:gdLst>
            <a:ahLst/>
            <a:cxnLst>
              <a:cxn ang="0">
                <a:pos x="connsiteX0" y="connsiteY0"/>
              </a:cxn>
              <a:cxn ang="0">
                <a:pos x="connsiteX1" y="connsiteY1"/>
              </a:cxn>
              <a:cxn ang="0">
                <a:pos x="connsiteX2" y="connsiteY2"/>
              </a:cxn>
            </a:cxnLst>
            <a:rect l="l" t="t" r="r" b="b"/>
            <a:pathLst>
              <a:path w="1820334" h="1009795">
                <a:moveTo>
                  <a:pt x="0" y="1009795"/>
                </a:moveTo>
                <a:cubicBezTo>
                  <a:pt x="326672" y="605511"/>
                  <a:pt x="653345" y="201228"/>
                  <a:pt x="956734" y="61528"/>
                </a:cubicBezTo>
                <a:cubicBezTo>
                  <a:pt x="1260123" y="-78172"/>
                  <a:pt x="1540228" y="46711"/>
                  <a:pt x="1820334" y="171595"/>
                </a:cubicBezTo>
              </a:path>
            </a:pathLst>
          </a:custGeom>
          <a:noFill/>
          <a:ln w="38100">
            <a:solidFill>
              <a:srgbClr val="1F77B4"/>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0EF85F96-2BAD-5611-1F56-17F1039383B0}"/>
              </a:ext>
            </a:extLst>
          </p:cNvPr>
          <p:cNvSpPr/>
          <p:nvPr/>
        </p:nvSpPr>
        <p:spPr>
          <a:xfrm>
            <a:off x="8026400" y="625843"/>
            <a:ext cx="1684867" cy="1465424"/>
          </a:xfrm>
          <a:custGeom>
            <a:avLst/>
            <a:gdLst>
              <a:gd name="connsiteX0" fmla="*/ 1684867 w 1684867"/>
              <a:gd name="connsiteY0" fmla="*/ 1465424 h 1465424"/>
              <a:gd name="connsiteX1" fmla="*/ 939800 w 1684867"/>
              <a:gd name="connsiteY1" fmla="*/ 43024 h 1465424"/>
              <a:gd name="connsiteX2" fmla="*/ 0 w 1684867"/>
              <a:gd name="connsiteY2" fmla="*/ 508690 h 1465424"/>
            </a:gdLst>
            <a:ahLst/>
            <a:cxnLst>
              <a:cxn ang="0">
                <a:pos x="connsiteX0" y="connsiteY0"/>
              </a:cxn>
              <a:cxn ang="0">
                <a:pos x="connsiteX1" y="connsiteY1"/>
              </a:cxn>
              <a:cxn ang="0">
                <a:pos x="connsiteX2" y="connsiteY2"/>
              </a:cxn>
            </a:cxnLst>
            <a:rect l="l" t="t" r="r" b="b"/>
            <a:pathLst>
              <a:path w="1684867" h="1465424">
                <a:moveTo>
                  <a:pt x="1684867" y="1465424"/>
                </a:moveTo>
                <a:cubicBezTo>
                  <a:pt x="1452739" y="833952"/>
                  <a:pt x="1220611" y="202480"/>
                  <a:pt x="939800" y="43024"/>
                </a:cubicBezTo>
                <a:cubicBezTo>
                  <a:pt x="658989" y="-116432"/>
                  <a:pt x="329494" y="196129"/>
                  <a:pt x="0" y="508690"/>
                </a:cubicBezTo>
              </a:path>
            </a:pathLst>
          </a:custGeom>
          <a:noFill/>
          <a:ln w="38100">
            <a:solidFill>
              <a:srgbClr val="9467BD"/>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E4E56F88-131D-DB78-36F6-9B4B02F855A5}"/>
              </a:ext>
            </a:extLst>
          </p:cNvPr>
          <p:cNvSpPr/>
          <p:nvPr/>
        </p:nvSpPr>
        <p:spPr>
          <a:xfrm>
            <a:off x="7763933" y="3496733"/>
            <a:ext cx="2243667" cy="906154"/>
          </a:xfrm>
          <a:custGeom>
            <a:avLst/>
            <a:gdLst>
              <a:gd name="connsiteX0" fmla="*/ 2243667 w 2243667"/>
              <a:gd name="connsiteY0" fmla="*/ 0 h 906154"/>
              <a:gd name="connsiteX1" fmla="*/ 1126067 w 2243667"/>
              <a:gd name="connsiteY1" fmla="*/ 905934 h 906154"/>
              <a:gd name="connsiteX2" fmla="*/ 0 w 2243667"/>
              <a:gd name="connsiteY2" fmla="*/ 67734 h 906154"/>
            </a:gdLst>
            <a:ahLst/>
            <a:cxnLst>
              <a:cxn ang="0">
                <a:pos x="connsiteX0" y="connsiteY0"/>
              </a:cxn>
              <a:cxn ang="0">
                <a:pos x="connsiteX1" y="connsiteY1"/>
              </a:cxn>
              <a:cxn ang="0">
                <a:pos x="connsiteX2" y="connsiteY2"/>
              </a:cxn>
            </a:cxnLst>
            <a:rect l="l" t="t" r="r" b="b"/>
            <a:pathLst>
              <a:path w="2243667" h="906154">
                <a:moveTo>
                  <a:pt x="2243667" y="0"/>
                </a:moveTo>
                <a:cubicBezTo>
                  <a:pt x="1871839" y="447322"/>
                  <a:pt x="1500011" y="894645"/>
                  <a:pt x="1126067" y="905934"/>
                </a:cubicBezTo>
                <a:cubicBezTo>
                  <a:pt x="752123" y="917223"/>
                  <a:pt x="376061" y="492478"/>
                  <a:pt x="0" y="67734"/>
                </a:cubicBezTo>
              </a:path>
            </a:pathLst>
          </a:custGeom>
          <a:noFill/>
          <a:ln w="38100">
            <a:solidFill>
              <a:srgbClr val="9467BD"/>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A25E03B0-2114-CFCA-9E82-F6F123E2F555}"/>
              </a:ext>
            </a:extLst>
          </p:cNvPr>
          <p:cNvSpPr/>
          <p:nvPr/>
        </p:nvSpPr>
        <p:spPr>
          <a:xfrm>
            <a:off x="5144253" y="3577165"/>
            <a:ext cx="1027947" cy="2264835"/>
          </a:xfrm>
          <a:custGeom>
            <a:avLst/>
            <a:gdLst>
              <a:gd name="connsiteX0" fmla="*/ 1027947 w 1027947"/>
              <a:gd name="connsiteY0" fmla="*/ 2218267 h 2218267"/>
              <a:gd name="connsiteX1" fmla="*/ 28880 w 1027947"/>
              <a:gd name="connsiteY1" fmla="*/ 1176867 h 2218267"/>
              <a:gd name="connsiteX2" fmla="*/ 367547 w 1027947"/>
              <a:gd name="connsiteY2" fmla="*/ 0 h 2218267"/>
            </a:gdLst>
            <a:ahLst/>
            <a:cxnLst>
              <a:cxn ang="0">
                <a:pos x="connsiteX0" y="connsiteY0"/>
              </a:cxn>
              <a:cxn ang="0">
                <a:pos x="connsiteX1" y="connsiteY1"/>
              </a:cxn>
              <a:cxn ang="0">
                <a:pos x="connsiteX2" y="connsiteY2"/>
              </a:cxn>
            </a:cxnLst>
            <a:rect l="l" t="t" r="r" b="b"/>
            <a:pathLst>
              <a:path w="1027947" h="2218267">
                <a:moveTo>
                  <a:pt x="1027947" y="2218267"/>
                </a:moveTo>
                <a:cubicBezTo>
                  <a:pt x="583447" y="1882422"/>
                  <a:pt x="138947" y="1546578"/>
                  <a:pt x="28880" y="1176867"/>
                </a:cubicBezTo>
                <a:cubicBezTo>
                  <a:pt x="-81187" y="807156"/>
                  <a:pt x="143180" y="403578"/>
                  <a:pt x="367547" y="0"/>
                </a:cubicBezTo>
              </a:path>
            </a:pathLst>
          </a:custGeom>
          <a:noFill/>
          <a:ln w="38100">
            <a:solidFill>
              <a:srgbClr val="008080"/>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425752DE-5C02-545F-084A-72CB7388110F}"/>
              </a:ext>
            </a:extLst>
          </p:cNvPr>
          <p:cNvSpPr/>
          <p:nvPr/>
        </p:nvSpPr>
        <p:spPr>
          <a:xfrm>
            <a:off x="3183467" y="1058333"/>
            <a:ext cx="762000" cy="364067"/>
          </a:xfrm>
          <a:prstGeom prst="ellipse">
            <a:avLst/>
          </a:prstGeom>
          <a:noFill/>
          <a:ln w="38100">
            <a:solidFill>
              <a:srgbClr val="1F77B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AF4D1D57-6ABD-1C5C-59A8-A73D75037551}"/>
              </a:ext>
            </a:extLst>
          </p:cNvPr>
          <p:cNvSpPr/>
          <p:nvPr/>
        </p:nvSpPr>
        <p:spPr>
          <a:xfrm>
            <a:off x="7332135" y="1024651"/>
            <a:ext cx="762000" cy="364067"/>
          </a:xfrm>
          <a:prstGeom prst="ellipse">
            <a:avLst/>
          </a:prstGeom>
          <a:noFill/>
          <a:ln w="38100">
            <a:solidFill>
              <a:srgbClr val="9467B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3FD4C7EE-AC49-7BA7-1D4D-5230CB6A05B6}"/>
              </a:ext>
            </a:extLst>
          </p:cNvPr>
          <p:cNvSpPr/>
          <p:nvPr/>
        </p:nvSpPr>
        <p:spPr>
          <a:xfrm>
            <a:off x="7385234" y="3223947"/>
            <a:ext cx="762000" cy="357452"/>
          </a:xfrm>
          <a:prstGeom prst="ellipse">
            <a:avLst/>
          </a:prstGeom>
          <a:noFill/>
          <a:ln w="38100">
            <a:solidFill>
              <a:srgbClr val="9467B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A2779363-C68F-57CF-FA2D-058440A34A3C}"/>
              </a:ext>
            </a:extLst>
          </p:cNvPr>
          <p:cNvSpPr/>
          <p:nvPr/>
        </p:nvSpPr>
        <p:spPr>
          <a:xfrm>
            <a:off x="5152719" y="3293532"/>
            <a:ext cx="1011013" cy="283633"/>
          </a:xfrm>
          <a:prstGeom prst="ellipse">
            <a:avLst/>
          </a:prstGeom>
          <a:noFill/>
          <a:ln w="38100">
            <a:solidFill>
              <a:srgbClr val="00808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ooter Placeholder 20">
            <a:extLst>
              <a:ext uri="{FF2B5EF4-FFF2-40B4-BE49-F238E27FC236}">
                <a16:creationId xmlns:a16="http://schemas.microsoft.com/office/drawing/2014/main" id="{39E4AD34-8A6A-91FF-767C-CE83A753D3FC}"/>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3020858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AC728-BF3A-8550-B81A-FB24CFA75216}"/>
              </a:ext>
            </a:extLst>
          </p:cNvPr>
          <p:cNvSpPr>
            <a:spLocks noGrp="1"/>
          </p:cNvSpPr>
          <p:nvPr>
            <p:ph type="title"/>
          </p:nvPr>
        </p:nvSpPr>
        <p:spPr>
          <a:xfrm>
            <a:off x="7448466" y="732155"/>
            <a:ext cx="3709060" cy="1616203"/>
          </a:xfrm>
        </p:spPr>
        <p:txBody>
          <a:bodyPr anchor="b">
            <a:normAutofit/>
          </a:bodyPr>
          <a:lstStyle/>
          <a:p>
            <a:r>
              <a:rPr lang="en-US" sz="3200" dirty="0"/>
              <a:t>GAM Interpretation</a:t>
            </a:r>
          </a:p>
        </p:txBody>
      </p:sp>
      <p:pic>
        <p:nvPicPr>
          <p:cNvPr id="9" name="Content Placeholder 8" descr="Chart, line chart&#10;&#10;Description automatically generated">
            <a:extLst>
              <a:ext uri="{FF2B5EF4-FFF2-40B4-BE49-F238E27FC236}">
                <a16:creationId xmlns:a16="http://schemas.microsoft.com/office/drawing/2014/main" id="{8CFC78FE-B37C-AB68-2523-A239C1BF72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5" y="969818"/>
            <a:ext cx="6863545" cy="5199137"/>
          </a:xfrm>
          <a:prstGeom prst="rect">
            <a:avLst/>
          </a:prstGeom>
        </p:spPr>
      </p:pic>
      <p:sp>
        <p:nvSpPr>
          <p:cNvPr id="13" name="Content Placeholder 12">
            <a:extLst>
              <a:ext uri="{FF2B5EF4-FFF2-40B4-BE49-F238E27FC236}">
                <a16:creationId xmlns:a16="http://schemas.microsoft.com/office/drawing/2014/main" id="{09FBE9CA-5266-CDEF-79CE-02D3A5405151}"/>
              </a:ext>
            </a:extLst>
          </p:cNvPr>
          <p:cNvSpPr>
            <a:spLocks noGrp="1"/>
          </p:cNvSpPr>
          <p:nvPr>
            <p:ph idx="1"/>
          </p:nvPr>
        </p:nvSpPr>
        <p:spPr>
          <a:xfrm>
            <a:off x="7448466" y="2533476"/>
            <a:ext cx="4170879" cy="3447832"/>
          </a:xfrm>
        </p:spPr>
        <p:txBody>
          <a:bodyPr anchor="t">
            <a:normAutofit/>
          </a:bodyPr>
          <a:lstStyle/>
          <a:p>
            <a:r>
              <a:rPr lang="en-US" sz="1600" dirty="0"/>
              <a:t>The GAM’s prediction is based on the sum of the  “partial dependance function” for each input variable, plus an intercept.</a:t>
            </a:r>
          </a:p>
          <a:p>
            <a:pPr lvl="1"/>
            <a:r>
              <a:rPr lang="en-US" sz="1600" dirty="0"/>
              <a:t>Y = s</a:t>
            </a:r>
            <a:r>
              <a:rPr lang="en-US" sz="1600" baseline="-25000" dirty="0"/>
              <a:t>0</a:t>
            </a:r>
            <a:r>
              <a:rPr lang="en-US" sz="1600" dirty="0"/>
              <a:t>(TMAX) + s</a:t>
            </a:r>
            <a:r>
              <a:rPr lang="en-US" sz="1600" baseline="-25000" dirty="0"/>
              <a:t>1</a:t>
            </a:r>
            <a:r>
              <a:rPr lang="en-US" sz="1600" dirty="0"/>
              <a:t>(RHUM) + … + </a:t>
            </a:r>
            <a:r>
              <a:rPr lang="en-US" sz="1600" dirty="0" err="1"/>
              <a:t>intcpt</a:t>
            </a:r>
            <a:r>
              <a:rPr lang="en-US" sz="1600" dirty="0"/>
              <a:t> </a:t>
            </a:r>
          </a:p>
          <a:p>
            <a:r>
              <a:rPr lang="en-US" sz="1600" dirty="0"/>
              <a:t>These functions indicate that GAM is making predictions consistent with the understanding of ozone processes:</a:t>
            </a:r>
          </a:p>
          <a:p>
            <a:pPr lvl="1"/>
            <a:r>
              <a:rPr lang="en-US" sz="1600" dirty="0"/>
              <a:t>High TMAX → High Ozone</a:t>
            </a:r>
          </a:p>
          <a:p>
            <a:pPr lvl="1"/>
            <a:r>
              <a:rPr lang="en-US" sz="1600" dirty="0"/>
              <a:t>High RHUM → Low Ozone</a:t>
            </a:r>
          </a:p>
          <a:p>
            <a:pPr lvl="1"/>
            <a:r>
              <a:rPr lang="en-US" sz="1600" dirty="0"/>
              <a:t>Low WINDSPD → High Ozone</a:t>
            </a:r>
          </a:p>
        </p:txBody>
      </p:sp>
      <p:grpSp>
        <p:nvGrpSpPr>
          <p:cNvPr id="23" name="Group 22">
            <a:extLst>
              <a:ext uri="{FF2B5EF4-FFF2-40B4-BE49-F238E27FC236}">
                <a16:creationId xmlns:a16="http://schemas.microsoft.com/office/drawing/2014/main" id="{31C49F18-8757-4E87-5C2E-9D6D7B82BA3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737718"/>
            <a:ext cx="12207200" cy="123363"/>
            <a:chOff x="-5025" y="6737718"/>
            <a:chExt cx="12207200" cy="123363"/>
          </a:xfrm>
        </p:grpSpPr>
        <p:sp>
          <p:nvSpPr>
            <p:cNvPr id="24" name="Rectangle 23">
              <a:extLst>
                <a:ext uri="{FF2B5EF4-FFF2-40B4-BE49-F238E27FC236}">
                  <a16:creationId xmlns:a16="http://schemas.microsoft.com/office/drawing/2014/main" id="{25C84D91-E5BF-B919-ACEF-4A25262CEE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DD889E38-27CA-E23F-B646-8D7B4BB17D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ooter Placeholder 9">
            <a:extLst>
              <a:ext uri="{FF2B5EF4-FFF2-40B4-BE49-F238E27FC236}">
                <a16:creationId xmlns:a16="http://schemas.microsoft.com/office/drawing/2014/main" id="{ABC97631-BBD1-2D54-8C9C-D358781B1840}"/>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3530379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4E0AC-5265-AFFC-D810-1AEE612F42CA}"/>
              </a:ext>
            </a:extLst>
          </p:cNvPr>
          <p:cNvSpPr>
            <a:spLocks noGrp="1"/>
          </p:cNvSpPr>
          <p:nvPr>
            <p:ph type="title"/>
          </p:nvPr>
        </p:nvSpPr>
        <p:spPr/>
        <p:txBody>
          <a:bodyPr/>
          <a:lstStyle/>
          <a:p>
            <a:r>
              <a:rPr lang="en-US" dirty="0"/>
              <a:t>From the guidance…</a:t>
            </a:r>
          </a:p>
        </p:txBody>
      </p:sp>
      <p:pic>
        <p:nvPicPr>
          <p:cNvPr id="5" name="Picture 4">
            <a:extLst>
              <a:ext uri="{FF2B5EF4-FFF2-40B4-BE49-F238E27FC236}">
                <a16:creationId xmlns:a16="http://schemas.microsoft.com/office/drawing/2014/main" id="{D0E60FD1-E644-1F1A-0F40-2B5E1F0DED30}"/>
              </a:ext>
            </a:extLst>
          </p:cNvPr>
          <p:cNvPicPr>
            <a:picLocks noChangeAspect="1"/>
          </p:cNvPicPr>
          <p:nvPr/>
        </p:nvPicPr>
        <p:blipFill>
          <a:blip r:embed="rId2"/>
          <a:stretch>
            <a:fillRect/>
          </a:stretch>
        </p:blipFill>
        <p:spPr>
          <a:xfrm>
            <a:off x="954951" y="2815122"/>
            <a:ext cx="7367013" cy="2626932"/>
          </a:xfrm>
          <a:prstGeom prst="rect">
            <a:avLst/>
          </a:prstGeom>
        </p:spPr>
      </p:pic>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7E97ADA8-C545-B3EC-9F24-B67DDEE36634}"/>
                  </a:ext>
                </a:extLst>
              </p14:cNvPr>
              <p14:cNvContentPartPr/>
              <p14:nvPr/>
            </p14:nvContentPartPr>
            <p14:xfrm>
              <a:off x="1667493" y="3902827"/>
              <a:ext cx="2971440" cy="18000"/>
            </p14:xfrm>
          </p:contentPart>
        </mc:Choice>
        <mc:Fallback xmlns="">
          <p:pic>
            <p:nvPicPr>
              <p:cNvPr id="15" name="Ink 14">
                <a:extLst>
                  <a:ext uri="{FF2B5EF4-FFF2-40B4-BE49-F238E27FC236}">
                    <a16:creationId xmlns:a16="http://schemas.microsoft.com/office/drawing/2014/main" id="{7E97ADA8-C545-B3EC-9F24-B67DDEE36634}"/>
                  </a:ext>
                </a:extLst>
              </p:cNvPr>
              <p:cNvPicPr/>
              <p:nvPr/>
            </p:nvPicPr>
            <p:blipFill>
              <a:blip r:embed="rId4"/>
              <a:stretch>
                <a:fillRect/>
              </a:stretch>
            </p:blipFill>
            <p:spPr>
              <a:xfrm>
                <a:off x="1613853" y="3795187"/>
                <a:ext cx="307908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6" name="Ink 15">
                <a:extLst>
                  <a:ext uri="{FF2B5EF4-FFF2-40B4-BE49-F238E27FC236}">
                    <a16:creationId xmlns:a16="http://schemas.microsoft.com/office/drawing/2014/main" id="{BC385C03-868A-6944-BE7A-E015F8A44D77}"/>
                  </a:ext>
                </a:extLst>
              </p14:cNvPr>
              <p14:cNvContentPartPr/>
              <p14:nvPr/>
            </p14:nvContentPartPr>
            <p14:xfrm>
              <a:off x="1803573" y="3682867"/>
              <a:ext cx="6205320" cy="9360"/>
            </p14:xfrm>
          </p:contentPart>
        </mc:Choice>
        <mc:Fallback xmlns="">
          <p:pic>
            <p:nvPicPr>
              <p:cNvPr id="16" name="Ink 15">
                <a:extLst>
                  <a:ext uri="{FF2B5EF4-FFF2-40B4-BE49-F238E27FC236}">
                    <a16:creationId xmlns:a16="http://schemas.microsoft.com/office/drawing/2014/main" id="{BC385C03-868A-6944-BE7A-E015F8A44D77}"/>
                  </a:ext>
                </a:extLst>
              </p:cNvPr>
              <p:cNvPicPr/>
              <p:nvPr/>
            </p:nvPicPr>
            <p:blipFill>
              <a:blip r:embed="rId6"/>
              <a:stretch>
                <a:fillRect/>
              </a:stretch>
            </p:blipFill>
            <p:spPr>
              <a:xfrm>
                <a:off x="1749573" y="3575227"/>
                <a:ext cx="631296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7" name="Ink 16">
                <a:extLst>
                  <a:ext uri="{FF2B5EF4-FFF2-40B4-BE49-F238E27FC236}">
                    <a16:creationId xmlns:a16="http://schemas.microsoft.com/office/drawing/2014/main" id="{1111889D-4DD5-D35A-0ACF-F55A38A52558}"/>
                  </a:ext>
                </a:extLst>
              </p14:cNvPr>
              <p14:cNvContentPartPr/>
              <p14:nvPr/>
            </p14:nvContentPartPr>
            <p14:xfrm>
              <a:off x="1016613" y="3902467"/>
              <a:ext cx="702360" cy="9360"/>
            </p14:xfrm>
          </p:contentPart>
        </mc:Choice>
        <mc:Fallback xmlns="">
          <p:pic>
            <p:nvPicPr>
              <p:cNvPr id="17" name="Ink 16">
                <a:extLst>
                  <a:ext uri="{FF2B5EF4-FFF2-40B4-BE49-F238E27FC236}">
                    <a16:creationId xmlns:a16="http://schemas.microsoft.com/office/drawing/2014/main" id="{1111889D-4DD5-D35A-0ACF-F55A38A52558}"/>
                  </a:ext>
                </a:extLst>
              </p:cNvPr>
              <p:cNvPicPr/>
              <p:nvPr/>
            </p:nvPicPr>
            <p:blipFill>
              <a:blip r:embed="rId8"/>
              <a:stretch>
                <a:fillRect/>
              </a:stretch>
            </p:blipFill>
            <p:spPr>
              <a:xfrm>
                <a:off x="962973" y="3794827"/>
                <a:ext cx="81000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8" name="Ink 17">
                <a:extLst>
                  <a:ext uri="{FF2B5EF4-FFF2-40B4-BE49-F238E27FC236}">
                    <a16:creationId xmlns:a16="http://schemas.microsoft.com/office/drawing/2014/main" id="{27D39E90-08B1-137F-820B-03829E964975}"/>
                  </a:ext>
                </a:extLst>
              </p14:cNvPr>
              <p14:cNvContentPartPr/>
              <p14:nvPr/>
            </p14:nvContentPartPr>
            <p14:xfrm>
              <a:off x="6087573" y="4360387"/>
              <a:ext cx="1675800" cy="360"/>
            </p14:xfrm>
          </p:contentPart>
        </mc:Choice>
        <mc:Fallback xmlns="">
          <p:pic>
            <p:nvPicPr>
              <p:cNvPr id="18" name="Ink 17">
                <a:extLst>
                  <a:ext uri="{FF2B5EF4-FFF2-40B4-BE49-F238E27FC236}">
                    <a16:creationId xmlns:a16="http://schemas.microsoft.com/office/drawing/2014/main" id="{27D39E90-08B1-137F-820B-03829E964975}"/>
                  </a:ext>
                </a:extLst>
              </p:cNvPr>
              <p:cNvPicPr/>
              <p:nvPr/>
            </p:nvPicPr>
            <p:blipFill>
              <a:blip r:embed="rId10"/>
              <a:stretch>
                <a:fillRect/>
              </a:stretch>
            </p:blipFill>
            <p:spPr>
              <a:xfrm>
                <a:off x="6033573" y="4252387"/>
                <a:ext cx="178344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9" name="Ink 18">
                <a:extLst>
                  <a:ext uri="{FF2B5EF4-FFF2-40B4-BE49-F238E27FC236}">
                    <a16:creationId xmlns:a16="http://schemas.microsoft.com/office/drawing/2014/main" id="{5F87FB22-08D5-9672-9544-91D49C55072E}"/>
                  </a:ext>
                </a:extLst>
              </p14:cNvPr>
              <p14:cNvContentPartPr/>
              <p14:nvPr/>
            </p14:nvContentPartPr>
            <p14:xfrm>
              <a:off x="1049733" y="4614187"/>
              <a:ext cx="7062840" cy="360"/>
            </p14:xfrm>
          </p:contentPart>
        </mc:Choice>
        <mc:Fallback xmlns="">
          <p:pic>
            <p:nvPicPr>
              <p:cNvPr id="19" name="Ink 18">
                <a:extLst>
                  <a:ext uri="{FF2B5EF4-FFF2-40B4-BE49-F238E27FC236}">
                    <a16:creationId xmlns:a16="http://schemas.microsoft.com/office/drawing/2014/main" id="{5F87FB22-08D5-9672-9544-91D49C55072E}"/>
                  </a:ext>
                </a:extLst>
              </p:cNvPr>
              <p:cNvPicPr/>
              <p:nvPr/>
            </p:nvPicPr>
            <p:blipFill>
              <a:blip r:embed="rId12"/>
              <a:stretch>
                <a:fillRect/>
              </a:stretch>
            </p:blipFill>
            <p:spPr>
              <a:xfrm>
                <a:off x="996093" y="4506547"/>
                <a:ext cx="717048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0" name="Ink 19">
                <a:extLst>
                  <a:ext uri="{FF2B5EF4-FFF2-40B4-BE49-F238E27FC236}">
                    <a16:creationId xmlns:a16="http://schemas.microsoft.com/office/drawing/2014/main" id="{2AB6521B-E008-076D-2657-9A47208AF9C1}"/>
                  </a:ext>
                </a:extLst>
              </p14:cNvPr>
              <p14:cNvContentPartPr/>
              <p14:nvPr/>
            </p14:nvContentPartPr>
            <p14:xfrm>
              <a:off x="1024533" y="4799587"/>
              <a:ext cx="6762240" cy="52200"/>
            </p14:xfrm>
          </p:contentPart>
        </mc:Choice>
        <mc:Fallback xmlns="">
          <p:pic>
            <p:nvPicPr>
              <p:cNvPr id="20" name="Ink 19">
                <a:extLst>
                  <a:ext uri="{FF2B5EF4-FFF2-40B4-BE49-F238E27FC236}">
                    <a16:creationId xmlns:a16="http://schemas.microsoft.com/office/drawing/2014/main" id="{2AB6521B-E008-076D-2657-9A47208AF9C1}"/>
                  </a:ext>
                </a:extLst>
              </p:cNvPr>
              <p:cNvPicPr/>
              <p:nvPr/>
            </p:nvPicPr>
            <p:blipFill>
              <a:blip r:embed="rId14"/>
              <a:stretch>
                <a:fillRect/>
              </a:stretch>
            </p:blipFill>
            <p:spPr>
              <a:xfrm>
                <a:off x="970533" y="4691587"/>
                <a:ext cx="686988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1" name="Ink 20">
                <a:extLst>
                  <a:ext uri="{FF2B5EF4-FFF2-40B4-BE49-F238E27FC236}">
                    <a16:creationId xmlns:a16="http://schemas.microsoft.com/office/drawing/2014/main" id="{E901CBEA-6103-92E0-DCB0-481A5EC35BA2}"/>
                  </a:ext>
                </a:extLst>
              </p14:cNvPr>
              <p14:cNvContentPartPr/>
              <p14:nvPr/>
            </p14:nvContentPartPr>
            <p14:xfrm>
              <a:off x="1075293" y="5036467"/>
              <a:ext cx="4605120" cy="52200"/>
            </p14:xfrm>
          </p:contentPart>
        </mc:Choice>
        <mc:Fallback xmlns="">
          <p:pic>
            <p:nvPicPr>
              <p:cNvPr id="21" name="Ink 20">
                <a:extLst>
                  <a:ext uri="{FF2B5EF4-FFF2-40B4-BE49-F238E27FC236}">
                    <a16:creationId xmlns:a16="http://schemas.microsoft.com/office/drawing/2014/main" id="{E901CBEA-6103-92E0-DCB0-481A5EC35BA2}"/>
                  </a:ext>
                </a:extLst>
              </p:cNvPr>
              <p:cNvPicPr/>
              <p:nvPr/>
            </p:nvPicPr>
            <p:blipFill>
              <a:blip r:embed="rId16"/>
              <a:stretch>
                <a:fillRect/>
              </a:stretch>
            </p:blipFill>
            <p:spPr>
              <a:xfrm>
                <a:off x="1021293" y="4928827"/>
                <a:ext cx="471276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2" name="Ink 21">
                <a:extLst>
                  <a:ext uri="{FF2B5EF4-FFF2-40B4-BE49-F238E27FC236}">
                    <a16:creationId xmlns:a16="http://schemas.microsoft.com/office/drawing/2014/main" id="{FDC64F30-5AB7-3153-20A7-F71E48F42B85}"/>
                  </a:ext>
                </a:extLst>
              </p14:cNvPr>
              <p14:cNvContentPartPr/>
              <p14:nvPr/>
            </p14:nvContentPartPr>
            <p14:xfrm>
              <a:off x="5765373" y="5071027"/>
              <a:ext cx="2107800" cy="360"/>
            </p14:xfrm>
          </p:contentPart>
        </mc:Choice>
        <mc:Fallback xmlns="">
          <p:pic>
            <p:nvPicPr>
              <p:cNvPr id="22" name="Ink 21">
                <a:extLst>
                  <a:ext uri="{FF2B5EF4-FFF2-40B4-BE49-F238E27FC236}">
                    <a16:creationId xmlns:a16="http://schemas.microsoft.com/office/drawing/2014/main" id="{FDC64F30-5AB7-3153-20A7-F71E48F42B85}"/>
                  </a:ext>
                </a:extLst>
              </p:cNvPr>
              <p:cNvPicPr/>
              <p:nvPr/>
            </p:nvPicPr>
            <p:blipFill>
              <a:blip r:embed="rId18"/>
              <a:stretch>
                <a:fillRect/>
              </a:stretch>
            </p:blipFill>
            <p:spPr>
              <a:xfrm>
                <a:off x="5711733" y="4963387"/>
                <a:ext cx="221544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3" name="Ink 22">
                <a:extLst>
                  <a:ext uri="{FF2B5EF4-FFF2-40B4-BE49-F238E27FC236}">
                    <a16:creationId xmlns:a16="http://schemas.microsoft.com/office/drawing/2014/main" id="{8B5C497D-D5E7-AB06-72A6-12B1E2563803}"/>
                  </a:ext>
                </a:extLst>
              </p14:cNvPr>
              <p14:cNvContentPartPr/>
              <p14:nvPr/>
            </p14:nvContentPartPr>
            <p14:xfrm>
              <a:off x="1015893" y="5299987"/>
              <a:ext cx="6577920" cy="44280"/>
            </p14:xfrm>
          </p:contentPart>
        </mc:Choice>
        <mc:Fallback xmlns="">
          <p:pic>
            <p:nvPicPr>
              <p:cNvPr id="23" name="Ink 22">
                <a:extLst>
                  <a:ext uri="{FF2B5EF4-FFF2-40B4-BE49-F238E27FC236}">
                    <a16:creationId xmlns:a16="http://schemas.microsoft.com/office/drawing/2014/main" id="{8B5C497D-D5E7-AB06-72A6-12B1E2563803}"/>
                  </a:ext>
                </a:extLst>
              </p:cNvPr>
              <p:cNvPicPr/>
              <p:nvPr/>
            </p:nvPicPr>
            <p:blipFill>
              <a:blip r:embed="rId20"/>
              <a:stretch>
                <a:fillRect/>
              </a:stretch>
            </p:blipFill>
            <p:spPr>
              <a:xfrm>
                <a:off x="961893" y="5192347"/>
                <a:ext cx="6685560" cy="259920"/>
              </a:xfrm>
              <a:prstGeom prst="rect">
                <a:avLst/>
              </a:prstGeom>
            </p:spPr>
          </p:pic>
        </mc:Fallback>
      </mc:AlternateContent>
      <p:sp>
        <p:nvSpPr>
          <p:cNvPr id="24" name="TextBox 23">
            <a:extLst>
              <a:ext uri="{FF2B5EF4-FFF2-40B4-BE49-F238E27FC236}">
                <a16:creationId xmlns:a16="http://schemas.microsoft.com/office/drawing/2014/main" id="{685725F6-EDAF-BF57-EC5D-E96B69F9D022}"/>
              </a:ext>
            </a:extLst>
          </p:cNvPr>
          <p:cNvSpPr txBox="1"/>
          <p:nvPr/>
        </p:nvSpPr>
        <p:spPr>
          <a:xfrm>
            <a:off x="8323150" y="1165755"/>
            <a:ext cx="3709169" cy="5232202"/>
          </a:xfrm>
          <a:prstGeom prst="rect">
            <a:avLst/>
          </a:prstGeom>
          <a:noFill/>
        </p:spPr>
        <p:txBody>
          <a:bodyPr wrap="square" rtlCol="0">
            <a:spAutoFit/>
          </a:bodyPr>
          <a:lstStyle/>
          <a:p>
            <a:r>
              <a:rPr lang="en-US" sz="2800" dirty="0"/>
              <a:t>Procedure</a:t>
            </a:r>
          </a:p>
          <a:p>
            <a:pPr marL="342900" indent="-342900">
              <a:buFont typeface="+mj-lt"/>
              <a:buAutoNum type="arabicPeriod"/>
            </a:pPr>
            <a:r>
              <a:rPr lang="en-US" dirty="0"/>
              <a:t>Use the regression model to predict MDA8 O3 based on meteorology</a:t>
            </a:r>
          </a:p>
          <a:p>
            <a:pPr marL="342900" indent="-342900">
              <a:buFont typeface="+mj-lt"/>
              <a:buAutoNum type="arabicPeriod"/>
            </a:pPr>
            <a:r>
              <a:rPr lang="en-US" dirty="0"/>
              <a:t>Find the 95%-</a:t>
            </a:r>
            <a:r>
              <a:rPr lang="en-US" dirty="0" err="1"/>
              <a:t>ile</a:t>
            </a:r>
            <a:r>
              <a:rPr lang="en-US" dirty="0"/>
              <a:t> of all </a:t>
            </a:r>
            <a:r>
              <a:rPr lang="en-US" b="1" i="1" dirty="0"/>
              <a:t>positive</a:t>
            </a:r>
            <a:r>
              <a:rPr lang="en-US" dirty="0"/>
              <a:t> residuals</a:t>
            </a:r>
          </a:p>
          <a:p>
            <a:pPr marL="800100" lvl="1" indent="-342900">
              <a:buFont typeface="Arial" panose="020B0604020202020204" pitchFamily="34" charset="0"/>
              <a:buChar char="•"/>
            </a:pPr>
            <a:r>
              <a:rPr lang="en-US" dirty="0"/>
              <a:t>Add the 95%-</a:t>
            </a:r>
            <a:r>
              <a:rPr lang="en-US" dirty="0" err="1"/>
              <a:t>ile</a:t>
            </a:r>
            <a:r>
              <a:rPr lang="en-US" dirty="0"/>
              <a:t> to the prediction and subtract this sum from the observation to estimate smoke impacts on ozone</a:t>
            </a:r>
          </a:p>
          <a:p>
            <a:pPr marL="800100" lvl="1" indent="-342900">
              <a:buFont typeface="Arial" panose="020B0604020202020204" pitchFamily="34" charset="0"/>
              <a:buChar char="•"/>
            </a:pPr>
            <a:r>
              <a:rPr lang="en-US" b="1" dirty="0"/>
              <a:t>Equivalently: if the residual is greater than the 95%-</a:t>
            </a:r>
            <a:r>
              <a:rPr lang="en-US" b="1" dirty="0" err="1"/>
              <a:t>ile</a:t>
            </a:r>
            <a:r>
              <a:rPr lang="en-US" b="1" dirty="0"/>
              <a:t>, then smoke may have positively influenced ozone</a:t>
            </a:r>
          </a:p>
          <a:p>
            <a:pPr marL="342900" indent="-342900">
              <a:buFont typeface="+mj-lt"/>
              <a:buAutoNum type="arabicPeriod"/>
            </a:pPr>
            <a:r>
              <a:rPr lang="en-US" dirty="0"/>
              <a:t>Must also investigate the top 5%-</a:t>
            </a:r>
            <a:r>
              <a:rPr lang="en-US" dirty="0" err="1"/>
              <a:t>ile</a:t>
            </a:r>
            <a:r>
              <a:rPr lang="en-US" dirty="0"/>
              <a:t> for non-smoke days</a:t>
            </a:r>
          </a:p>
        </p:txBody>
      </p:sp>
      <p:sp>
        <p:nvSpPr>
          <p:cNvPr id="25" name="Footer Placeholder 24">
            <a:extLst>
              <a:ext uri="{FF2B5EF4-FFF2-40B4-BE49-F238E27FC236}">
                <a16:creationId xmlns:a16="http://schemas.microsoft.com/office/drawing/2014/main" id="{0D581303-C541-2BB2-0C44-3B86906B1151}"/>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42751902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0138D-7F8A-6EF7-2B1D-3D20CCE746C7}"/>
              </a:ext>
            </a:extLst>
          </p:cNvPr>
          <p:cNvSpPr>
            <a:spLocks noGrp="1"/>
          </p:cNvSpPr>
          <p:nvPr>
            <p:ph type="title"/>
          </p:nvPr>
        </p:nvSpPr>
        <p:spPr>
          <a:xfrm>
            <a:off x="838199" y="0"/>
            <a:ext cx="10515600" cy="1325563"/>
          </a:xfrm>
        </p:spPr>
        <p:txBody>
          <a:bodyPr/>
          <a:lstStyle/>
          <a:p>
            <a:r>
              <a:rPr lang="en-US" dirty="0"/>
              <a:t>GAM Prediction 2023 Ozone Season</a:t>
            </a:r>
          </a:p>
        </p:txBody>
      </p:sp>
      <p:pic>
        <p:nvPicPr>
          <p:cNvPr id="17" name="Picture 16" descr="Chart&#10;&#10;Description automatically generated with medium confidence">
            <a:extLst>
              <a:ext uri="{FF2B5EF4-FFF2-40B4-BE49-F238E27FC236}">
                <a16:creationId xmlns:a16="http://schemas.microsoft.com/office/drawing/2014/main" id="{5CA5FE41-F9DC-46E8-F7A5-2840CE4F43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5685" y="889000"/>
            <a:ext cx="7438992" cy="5554133"/>
          </a:xfrm>
          <a:prstGeom prst="rect">
            <a:avLst/>
          </a:prstGeom>
        </p:spPr>
      </p:pic>
      <p:sp>
        <p:nvSpPr>
          <p:cNvPr id="18" name="Rectangle: Rounded Corners 17">
            <a:extLst>
              <a:ext uri="{FF2B5EF4-FFF2-40B4-BE49-F238E27FC236}">
                <a16:creationId xmlns:a16="http://schemas.microsoft.com/office/drawing/2014/main" id="{4ED0CB71-4B96-89CD-BCF7-FAA36FF6D4DF}"/>
              </a:ext>
            </a:extLst>
          </p:cNvPr>
          <p:cNvSpPr/>
          <p:nvPr/>
        </p:nvSpPr>
        <p:spPr>
          <a:xfrm>
            <a:off x="190671" y="1647463"/>
            <a:ext cx="1925013" cy="1516927"/>
          </a:xfrm>
          <a:prstGeom prst="round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GAM predicts high ozone concentrations in late-May and June…</a:t>
            </a:r>
          </a:p>
        </p:txBody>
      </p:sp>
      <p:sp>
        <p:nvSpPr>
          <p:cNvPr id="19" name="Rectangle: Rounded Corners 18">
            <a:extLst>
              <a:ext uri="{FF2B5EF4-FFF2-40B4-BE49-F238E27FC236}">
                <a16:creationId xmlns:a16="http://schemas.microsoft.com/office/drawing/2014/main" id="{951A8884-696E-5048-8A4C-46A94FD4F250}"/>
              </a:ext>
            </a:extLst>
          </p:cNvPr>
          <p:cNvSpPr/>
          <p:nvPr/>
        </p:nvSpPr>
        <p:spPr>
          <a:xfrm>
            <a:off x="10076313" y="1456099"/>
            <a:ext cx="1925013" cy="1516927"/>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…also predicts lower concentrations later in the season</a:t>
            </a:r>
          </a:p>
        </p:txBody>
      </p:sp>
      <p:sp>
        <p:nvSpPr>
          <p:cNvPr id="20" name="Rectangle: Rounded Corners 19">
            <a:extLst>
              <a:ext uri="{FF2B5EF4-FFF2-40B4-BE49-F238E27FC236}">
                <a16:creationId xmlns:a16="http://schemas.microsoft.com/office/drawing/2014/main" id="{D9195DB0-F05A-1272-5975-E8D2C0936CAE}"/>
              </a:ext>
            </a:extLst>
          </p:cNvPr>
          <p:cNvSpPr/>
          <p:nvPr/>
        </p:nvSpPr>
        <p:spPr>
          <a:xfrm>
            <a:off x="48183" y="3860800"/>
            <a:ext cx="2153148" cy="2901444"/>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t>Large Positive Residuals:</a:t>
            </a:r>
          </a:p>
          <a:p>
            <a:pPr marL="285750" indent="-285750">
              <a:buFont typeface="Arial" panose="020B0604020202020204" pitchFamily="34" charset="0"/>
              <a:buChar char="•"/>
            </a:pPr>
            <a:r>
              <a:rPr lang="en-US" dirty="0"/>
              <a:t>June 6 – June 20</a:t>
            </a:r>
            <a:r>
              <a:rPr lang="en-US" baseline="30000" dirty="0"/>
              <a:t>th</a:t>
            </a:r>
            <a:endParaRPr lang="en-US" dirty="0"/>
          </a:p>
          <a:p>
            <a:pPr marL="285750" indent="-285750">
              <a:buFont typeface="Arial" panose="020B0604020202020204" pitchFamily="34" charset="0"/>
              <a:buChar char="•"/>
            </a:pPr>
            <a:r>
              <a:rPr lang="en-US" dirty="0"/>
              <a:t>Above the 95</a:t>
            </a:r>
            <a:r>
              <a:rPr lang="en-US" baseline="30000" dirty="0"/>
              <a:t>th</a:t>
            </a:r>
            <a:r>
              <a:rPr lang="en-US" dirty="0"/>
              <a:t> percentile…</a:t>
            </a:r>
          </a:p>
          <a:p>
            <a:pPr marL="285750" indent="-285750">
              <a:buFont typeface="Arial" panose="020B0604020202020204" pitchFamily="34" charset="0"/>
              <a:buChar char="•"/>
            </a:pPr>
            <a:r>
              <a:rPr lang="en-US" dirty="0"/>
              <a:t>Smoke impacts?</a:t>
            </a:r>
          </a:p>
        </p:txBody>
      </p:sp>
      <p:sp>
        <p:nvSpPr>
          <p:cNvPr id="21" name="Oval 20">
            <a:extLst>
              <a:ext uri="{FF2B5EF4-FFF2-40B4-BE49-F238E27FC236}">
                <a16:creationId xmlns:a16="http://schemas.microsoft.com/office/drawing/2014/main" id="{53919F47-2207-D9C6-4FAB-4BF491E39B5D}"/>
              </a:ext>
            </a:extLst>
          </p:cNvPr>
          <p:cNvSpPr/>
          <p:nvPr/>
        </p:nvSpPr>
        <p:spPr>
          <a:xfrm>
            <a:off x="3450551" y="1099127"/>
            <a:ext cx="1925013" cy="2478039"/>
          </a:xfrm>
          <a:prstGeom prst="ellipse">
            <a:avLst/>
          </a:prstGeom>
          <a:noFill/>
          <a:ln w="381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9E690B8B-790D-3094-578A-552800D5B975}"/>
              </a:ext>
            </a:extLst>
          </p:cNvPr>
          <p:cNvSpPr/>
          <p:nvPr/>
        </p:nvSpPr>
        <p:spPr>
          <a:xfrm>
            <a:off x="5593396" y="1871519"/>
            <a:ext cx="4275388" cy="1705647"/>
          </a:xfrm>
          <a:prstGeom prst="ellipse">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6568F04C-4444-A2FC-0C6C-87979F321A64}"/>
              </a:ext>
            </a:extLst>
          </p:cNvPr>
          <p:cNvSpPr/>
          <p:nvPr/>
        </p:nvSpPr>
        <p:spPr>
          <a:xfrm>
            <a:off x="4086784" y="3969666"/>
            <a:ext cx="1035550" cy="1710045"/>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Folded Corner 23">
            <a:extLst>
              <a:ext uri="{FF2B5EF4-FFF2-40B4-BE49-F238E27FC236}">
                <a16:creationId xmlns:a16="http://schemas.microsoft.com/office/drawing/2014/main" id="{D25B793A-0CBB-621E-51A6-C30637F64540}"/>
              </a:ext>
            </a:extLst>
          </p:cNvPr>
          <p:cNvSpPr/>
          <p:nvPr/>
        </p:nvSpPr>
        <p:spPr>
          <a:xfrm rot="20945347">
            <a:off x="10222191" y="4412769"/>
            <a:ext cx="1786472" cy="2107803"/>
          </a:xfrm>
          <a:prstGeom prst="foldedCorner">
            <a:avLst/>
          </a:prstGeo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i="1" dirty="0"/>
              <a:t>this 95</a:t>
            </a:r>
            <a:r>
              <a:rPr lang="en-US" i="1" baseline="30000" dirty="0"/>
              <a:t>th</a:t>
            </a:r>
            <a:r>
              <a:rPr lang="en-US" i="1" dirty="0"/>
              <a:t> percentile threshold is specifically mentioned in the guidance</a:t>
            </a:r>
          </a:p>
        </p:txBody>
      </p:sp>
      <p:sp>
        <p:nvSpPr>
          <p:cNvPr id="25" name="Freeform: Shape 24">
            <a:extLst>
              <a:ext uri="{FF2B5EF4-FFF2-40B4-BE49-F238E27FC236}">
                <a16:creationId xmlns:a16="http://schemas.microsoft.com/office/drawing/2014/main" id="{A4899314-9BBD-E703-EB69-BF2DD093D4CB}"/>
              </a:ext>
            </a:extLst>
          </p:cNvPr>
          <p:cNvSpPr/>
          <p:nvPr/>
        </p:nvSpPr>
        <p:spPr>
          <a:xfrm>
            <a:off x="1801578" y="1254963"/>
            <a:ext cx="1925013" cy="979516"/>
          </a:xfrm>
          <a:custGeom>
            <a:avLst/>
            <a:gdLst>
              <a:gd name="connsiteX0" fmla="*/ 0 w 1820334"/>
              <a:gd name="connsiteY0" fmla="*/ 1009795 h 1009795"/>
              <a:gd name="connsiteX1" fmla="*/ 956734 w 1820334"/>
              <a:gd name="connsiteY1" fmla="*/ 61528 h 1009795"/>
              <a:gd name="connsiteX2" fmla="*/ 1820334 w 1820334"/>
              <a:gd name="connsiteY2" fmla="*/ 171595 h 1009795"/>
            </a:gdLst>
            <a:ahLst/>
            <a:cxnLst>
              <a:cxn ang="0">
                <a:pos x="connsiteX0" y="connsiteY0"/>
              </a:cxn>
              <a:cxn ang="0">
                <a:pos x="connsiteX1" y="connsiteY1"/>
              </a:cxn>
              <a:cxn ang="0">
                <a:pos x="connsiteX2" y="connsiteY2"/>
              </a:cxn>
            </a:cxnLst>
            <a:rect l="l" t="t" r="r" b="b"/>
            <a:pathLst>
              <a:path w="1820334" h="1009795">
                <a:moveTo>
                  <a:pt x="0" y="1009795"/>
                </a:moveTo>
                <a:cubicBezTo>
                  <a:pt x="326672" y="605511"/>
                  <a:pt x="653345" y="201228"/>
                  <a:pt x="956734" y="61528"/>
                </a:cubicBezTo>
                <a:cubicBezTo>
                  <a:pt x="1260123" y="-78172"/>
                  <a:pt x="1540228" y="46711"/>
                  <a:pt x="1820334" y="171595"/>
                </a:cubicBezTo>
              </a:path>
            </a:pathLst>
          </a:custGeom>
          <a:noFill/>
          <a:ln w="38100">
            <a:solidFill>
              <a:schemeClr val="accent5"/>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BA312CC7-17DB-9C3A-3238-56D4EAA1A9C8}"/>
              </a:ext>
            </a:extLst>
          </p:cNvPr>
          <p:cNvSpPr/>
          <p:nvPr/>
        </p:nvSpPr>
        <p:spPr>
          <a:xfrm>
            <a:off x="2070547" y="4112372"/>
            <a:ext cx="2153148" cy="678339"/>
          </a:xfrm>
          <a:custGeom>
            <a:avLst/>
            <a:gdLst>
              <a:gd name="connsiteX0" fmla="*/ 0 w 1820334"/>
              <a:gd name="connsiteY0" fmla="*/ 1009795 h 1009795"/>
              <a:gd name="connsiteX1" fmla="*/ 956734 w 1820334"/>
              <a:gd name="connsiteY1" fmla="*/ 61528 h 1009795"/>
              <a:gd name="connsiteX2" fmla="*/ 1820334 w 1820334"/>
              <a:gd name="connsiteY2" fmla="*/ 171595 h 1009795"/>
            </a:gdLst>
            <a:ahLst/>
            <a:cxnLst>
              <a:cxn ang="0">
                <a:pos x="connsiteX0" y="connsiteY0"/>
              </a:cxn>
              <a:cxn ang="0">
                <a:pos x="connsiteX1" y="connsiteY1"/>
              </a:cxn>
              <a:cxn ang="0">
                <a:pos x="connsiteX2" y="connsiteY2"/>
              </a:cxn>
            </a:cxnLst>
            <a:rect l="l" t="t" r="r" b="b"/>
            <a:pathLst>
              <a:path w="1820334" h="1009795">
                <a:moveTo>
                  <a:pt x="0" y="1009795"/>
                </a:moveTo>
                <a:cubicBezTo>
                  <a:pt x="326672" y="605511"/>
                  <a:pt x="653345" y="201228"/>
                  <a:pt x="956734" y="61528"/>
                </a:cubicBezTo>
                <a:cubicBezTo>
                  <a:pt x="1260123" y="-78172"/>
                  <a:pt x="1540228" y="46711"/>
                  <a:pt x="1820334" y="171595"/>
                </a:cubicBezTo>
              </a:path>
            </a:pathLst>
          </a:custGeom>
          <a:noFill/>
          <a:ln w="38100">
            <a:solidFill>
              <a:schemeClr val="accent2"/>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ooter Placeholder 26">
            <a:extLst>
              <a:ext uri="{FF2B5EF4-FFF2-40B4-BE49-F238E27FC236}">
                <a16:creationId xmlns:a16="http://schemas.microsoft.com/office/drawing/2014/main" id="{3227F156-A320-CE75-9551-211F296369BD}"/>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3021456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0138D-7F8A-6EF7-2B1D-3D20CCE746C7}"/>
              </a:ext>
            </a:extLst>
          </p:cNvPr>
          <p:cNvSpPr>
            <a:spLocks noGrp="1"/>
          </p:cNvSpPr>
          <p:nvPr>
            <p:ph type="title"/>
          </p:nvPr>
        </p:nvSpPr>
        <p:spPr>
          <a:xfrm>
            <a:off x="838199" y="0"/>
            <a:ext cx="10515600" cy="1325563"/>
          </a:xfrm>
        </p:spPr>
        <p:txBody>
          <a:bodyPr/>
          <a:lstStyle/>
          <a:p>
            <a:r>
              <a:rPr lang="en-US" dirty="0"/>
              <a:t>GAM Prediction 2023 Ozone Season</a:t>
            </a:r>
          </a:p>
        </p:txBody>
      </p:sp>
      <p:pic>
        <p:nvPicPr>
          <p:cNvPr id="9" name="Picture 8" descr="Graphical user interface&#10;&#10;Description automatically generated with low confidence">
            <a:extLst>
              <a:ext uri="{FF2B5EF4-FFF2-40B4-BE49-F238E27FC236}">
                <a16:creationId xmlns:a16="http://schemas.microsoft.com/office/drawing/2014/main" id="{CC03AC56-D94D-B28F-5FC2-468C88FC36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5684" y="886692"/>
            <a:ext cx="7434003" cy="5550408"/>
          </a:xfrm>
          <a:prstGeom prst="rect">
            <a:avLst/>
          </a:prstGeom>
        </p:spPr>
      </p:pic>
      <p:sp>
        <p:nvSpPr>
          <p:cNvPr id="10" name="Rectangle: Rounded Corners 9">
            <a:extLst>
              <a:ext uri="{FF2B5EF4-FFF2-40B4-BE49-F238E27FC236}">
                <a16:creationId xmlns:a16="http://schemas.microsoft.com/office/drawing/2014/main" id="{AED43705-4C6C-0171-184F-634C4F134A0D}"/>
              </a:ext>
            </a:extLst>
          </p:cNvPr>
          <p:cNvSpPr/>
          <p:nvPr/>
        </p:nvSpPr>
        <p:spPr>
          <a:xfrm>
            <a:off x="1" y="1647463"/>
            <a:ext cx="2302932" cy="2501204"/>
          </a:xfrm>
          <a:prstGeom prst="round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dirty="0"/>
              <a:t>High Ozone Period:</a:t>
            </a:r>
          </a:p>
          <a:p>
            <a:pPr marL="285750" indent="-285750">
              <a:buFont typeface="Arial" panose="020B0604020202020204" pitchFamily="34" charset="0"/>
              <a:buChar char="•"/>
            </a:pPr>
            <a:r>
              <a:rPr lang="en-US" dirty="0"/>
              <a:t>Gam predicts “wiggles” from weather patterns </a:t>
            </a:r>
          </a:p>
        </p:txBody>
      </p:sp>
      <p:sp>
        <p:nvSpPr>
          <p:cNvPr id="11" name="Footer Placeholder 10">
            <a:extLst>
              <a:ext uri="{FF2B5EF4-FFF2-40B4-BE49-F238E27FC236}">
                <a16:creationId xmlns:a16="http://schemas.microsoft.com/office/drawing/2014/main" id="{403A32D2-6360-AC19-50D2-40935A9AF5AD}"/>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22556242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7D4CB-5405-34C9-F45A-45F10A98B666}"/>
              </a:ext>
            </a:extLst>
          </p:cNvPr>
          <p:cNvSpPr>
            <a:spLocks noGrp="1"/>
          </p:cNvSpPr>
          <p:nvPr>
            <p:ph type="title"/>
          </p:nvPr>
        </p:nvSpPr>
        <p:spPr>
          <a:xfrm>
            <a:off x="8153400" y="1128094"/>
            <a:ext cx="3606800" cy="1415270"/>
          </a:xfrm>
        </p:spPr>
        <p:txBody>
          <a:bodyPr anchor="t">
            <a:normAutofit/>
          </a:bodyPr>
          <a:lstStyle/>
          <a:p>
            <a:r>
              <a:rPr lang="en-US" sz="2800" dirty="0"/>
              <a:t>Analysis of top 5%-</a:t>
            </a:r>
            <a:r>
              <a:rPr lang="en-US" sz="2800" dirty="0" err="1"/>
              <a:t>ile</a:t>
            </a:r>
            <a:r>
              <a:rPr lang="en-US" sz="2800" dirty="0"/>
              <a:t> of residuals</a:t>
            </a:r>
          </a:p>
        </p:txBody>
      </p:sp>
      <p:sp>
        <p:nvSpPr>
          <p:cNvPr id="12" name="Rectangle 11">
            <a:extLst>
              <a:ext uri="{FF2B5EF4-FFF2-40B4-BE49-F238E27FC236}">
                <a16:creationId xmlns:a16="http://schemas.microsoft.com/office/drawing/2014/main" id="{7ED7575E-88D2-B771-681D-46A7E5541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76457" cy="6858000"/>
          </a:xfrm>
          <a:prstGeom prst="rect">
            <a:avLst/>
          </a:pr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249EDD1B-F94D-B4E6-ACAA-566B9A26FDE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9939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7" name="Content Placeholder 6" descr="Chart, scatter chart&#10;&#10;Description automatically generated">
            <a:extLst>
              <a:ext uri="{FF2B5EF4-FFF2-40B4-BE49-F238E27FC236}">
                <a16:creationId xmlns:a16="http://schemas.microsoft.com/office/drawing/2014/main" id="{282F9B98-FCD4-4E21-62F3-C057F3415E6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7244" y="1220724"/>
            <a:ext cx="6221968" cy="4416552"/>
          </a:xfrm>
        </p:spPr>
      </p:pic>
      <p:sp>
        <p:nvSpPr>
          <p:cNvPr id="10" name="TextBox 9">
            <a:extLst>
              <a:ext uri="{FF2B5EF4-FFF2-40B4-BE49-F238E27FC236}">
                <a16:creationId xmlns:a16="http://schemas.microsoft.com/office/drawing/2014/main" id="{A7F2349C-D610-7B3A-6C61-D5AB0AB0E951}"/>
              </a:ext>
            </a:extLst>
          </p:cNvPr>
          <p:cNvSpPr txBox="1"/>
          <p:nvPr/>
        </p:nvSpPr>
        <p:spPr>
          <a:xfrm>
            <a:off x="7950200" y="2252133"/>
            <a:ext cx="3962401" cy="2862322"/>
          </a:xfrm>
          <a:prstGeom prst="rect">
            <a:avLst/>
          </a:prstGeom>
          <a:noFill/>
        </p:spPr>
        <p:txBody>
          <a:bodyPr wrap="square" rtlCol="0">
            <a:spAutoFit/>
          </a:bodyPr>
          <a:lstStyle/>
          <a:p>
            <a:pPr marL="285750" indent="-285750">
              <a:buFont typeface="Arial" panose="020B0604020202020204" pitchFamily="34" charset="0"/>
              <a:buChar char="•"/>
            </a:pPr>
            <a:r>
              <a:rPr lang="en-US" dirty="0"/>
              <a:t>Most &gt;95% days in the absence of smoke are not high ozone days</a:t>
            </a:r>
          </a:p>
          <a:p>
            <a:pPr marL="285750" indent="-285750">
              <a:buFont typeface="Arial" panose="020B0604020202020204" pitchFamily="34" charset="0"/>
              <a:buChar char="•"/>
            </a:pPr>
            <a:r>
              <a:rPr lang="en-US" dirty="0"/>
              <a:t>Regression model supports the conclusion that ozone exceedance events on </a:t>
            </a:r>
            <a:r>
              <a:rPr lang="en-US" b="1" dirty="0"/>
              <a:t>6/6/2023 and 6/10/2023 may have been influenced by  smoke</a:t>
            </a:r>
          </a:p>
          <a:p>
            <a:pPr marL="285750" indent="-285750">
              <a:buFont typeface="Arial" panose="020B0604020202020204" pitchFamily="34" charset="0"/>
              <a:buChar char="•"/>
            </a:pPr>
            <a:r>
              <a:rPr lang="en-US" dirty="0"/>
              <a:t>Does not support the conclusion of smoke impacts on other ozone exceedance days for this monitor:</a:t>
            </a:r>
          </a:p>
        </p:txBody>
      </p:sp>
      <p:sp>
        <p:nvSpPr>
          <p:cNvPr id="13" name="TextBox 12">
            <a:extLst>
              <a:ext uri="{FF2B5EF4-FFF2-40B4-BE49-F238E27FC236}">
                <a16:creationId xmlns:a16="http://schemas.microsoft.com/office/drawing/2014/main" id="{1C18F96D-C5A4-3C25-2939-08B8A4E8FAD0}"/>
              </a:ext>
            </a:extLst>
          </p:cNvPr>
          <p:cNvSpPr txBox="1"/>
          <p:nvPr/>
        </p:nvSpPr>
        <p:spPr>
          <a:xfrm>
            <a:off x="7857065" y="5054600"/>
            <a:ext cx="4055535" cy="1754326"/>
          </a:xfrm>
          <a:prstGeom prst="rect">
            <a:avLst/>
          </a:prstGeom>
          <a:noFill/>
        </p:spPr>
        <p:txBody>
          <a:bodyPr wrap="square" numCol="2" rtlCol="0">
            <a:spAutoFit/>
          </a:bodyPr>
          <a:lstStyle/>
          <a:p>
            <a:pPr marL="742950" lvl="1" indent="-285750">
              <a:buFont typeface="Arial" panose="020B0604020202020204" pitchFamily="34" charset="0"/>
              <a:buChar char="•"/>
            </a:pPr>
            <a:r>
              <a:rPr lang="en-US" dirty="0"/>
              <a:t>5/24/2023</a:t>
            </a:r>
          </a:p>
          <a:p>
            <a:pPr marL="742950" lvl="1" indent="-285750">
              <a:buFont typeface="Arial" panose="020B0604020202020204" pitchFamily="34" charset="0"/>
              <a:buChar char="•"/>
            </a:pPr>
            <a:r>
              <a:rPr lang="en-US" dirty="0"/>
              <a:t>5/29/2023</a:t>
            </a:r>
          </a:p>
          <a:p>
            <a:pPr marL="742950" lvl="1" indent="-285750">
              <a:buFont typeface="Arial" panose="020B0604020202020204" pitchFamily="34" charset="0"/>
              <a:buChar char="•"/>
            </a:pPr>
            <a:r>
              <a:rPr lang="en-US" dirty="0"/>
              <a:t>5/30/2023</a:t>
            </a:r>
          </a:p>
          <a:p>
            <a:pPr marL="742950" lvl="1" indent="-285750">
              <a:buFont typeface="Arial" panose="020B0604020202020204" pitchFamily="34" charset="0"/>
              <a:buChar char="•"/>
            </a:pPr>
            <a:r>
              <a:rPr lang="en-US" dirty="0"/>
              <a:t>6/3/2023</a:t>
            </a:r>
          </a:p>
          <a:p>
            <a:pPr marL="742950" lvl="1" indent="-285750">
              <a:buFont typeface="Arial" panose="020B0604020202020204" pitchFamily="34" charset="0"/>
              <a:buChar char="•"/>
            </a:pPr>
            <a:r>
              <a:rPr lang="en-US" i="1" baseline="30000" dirty="0"/>
              <a:t>* </a:t>
            </a:r>
            <a:r>
              <a:rPr lang="en-US" i="1" dirty="0"/>
              <a:t>6/9/2023</a:t>
            </a:r>
            <a:endParaRPr lang="en-US" i="1" baseline="30000" dirty="0"/>
          </a:p>
          <a:p>
            <a:pPr lvl="1"/>
            <a:endParaRPr lang="en-US" dirty="0"/>
          </a:p>
          <a:p>
            <a:pPr marL="742950" lvl="1" indent="-285750">
              <a:buFont typeface="Arial" panose="020B0604020202020204" pitchFamily="34" charset="0"/>
              <a:buChar char="•"/>
            </a:pPr>
            <a:r>
              <a:rPr lang="en-US" dirty="0"/>
              <a:t>6/14/2023</a:t>
            </a:r>
          </a:p>
          <a:p>
            <a:pPr marL="742950" lvl="1" indent="-285750">
              <a:buFont typeface="Arial" panose="020B0604020202020204" pitchFamily="34" charset="0"/>
              <a:buChar char="•"/>
            </a:pPr>
            <a:r>
              <a:rPr lang="en-US" dirty="0"/>
              <a:t>6/15/2023</a:t>
            </a:r>
          </a:p>
          <a:p>
            <a:pPr marL="742950" lvl="1" indent="-285750">
              <a:buFont typeface="Arial" panose="020B0604020202020204" pitchFamily="34" charset="0"/>
              <a:buChar char="•"/>
            </a:pPr>
            <a:r>
              <a:rPr lang="en-US" dirty="0"/>
              <a:t>6/17/2023</a:t>
            </a:r>
          </a:p>
          <a:p>
            <a:pPr marL="742950" lvl="1" indent="-285750">
              <a:buFont typeface="Arial" panose="020B0604020202020204" pitchFamily="34" charset="0"/>
              <a:buChar char="•"/>
            </a:pPr>
            <a:r>
              <a:rPr lang="en-US" dirty="0"/>
              <a:t>6/20/2023</a:t>
            </a:r>
          </a:p>
          <a:p>
            <a:pPr marL="742950" lvl="1" indent="-285750">
              <a:buFont typeface="Arial" panose="020B0604020202020204" pitchFamily="34" charset="0"/>
              <a:buChar char="•"/>
            </a:pPr>
            <a:r>
              <a:rPr lang="en-US" dirty="0"/>
              <a:t>6/23/2023</a:t>
            </a:r>
          </a:p>
        </p:txBody>
      </p:sp>
      <p:sp>
        <p:nvSpPr>
          <p:cNvPr id="15" name="TextBox 14">
            <a:extLst>
              <a:ext uri="{FF2B5EF4-FFF2-40B4-BE49-F238E27FC236}">
                <a16:creationId xmlns:a16="http://schemas.microsoft.com/office/drawing/2014/main" id="{4935B4D6-7FC4-0255-5B21-179C7A752F2C}"/>
              </a:ext>
            </a:extLst>
          </p:cNvPr>
          <p:cNvSpPr txBox="1"/>
          <p:nvPr/>
        </p:nvSpPr>
        <p:spPr>
          <a:xfrm>
            <a:off x="8036695" y="6596390"/>
            <a:ext cx="4155305" cy="261610"/>
          </a:xfrm>
          <a:prstGeom prst="rect">
            <a:avLst/>
          </a:prstGeom>
          <a:noFill/>
        </p:spPr>
        <p:txBody>
          <a:bodyPr wrap="none" rtlCol="0">
            <a:spAutoFit/>
          </a:bodyPr>
          <a:lstStyle/>
          <a:p>
            <a:r>
              <a:rPr lang="en-US" sz="1100" i="1" dirty="0"/>
              <a:t>*6/9/2023 may be considered part of the same event as 6/10/2023</a:t>
            </a:r>
          </a:p>
        </p:txBody>
      </p:sp>
      <p:sp>
        <p:nvSpPr>
          <p:cNvPr id="16" name="Footer Placeholder 15">
            <a:extLst>
              <a:ext uri="{FF2B5EF4-FFF2-40B4-BE49-F238E27FC236}">
                <a16:creationId xmlns:a16="http://schemas.microsoft.com/office/drawing/2014/main" id="{E8A87171-A3EE-3CF1-C7EC-03C5B715E124}"/>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3203833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32305-3E3E-34A0-B496-FA5E58E2DC49}"/>
              </a:ext>
            </a:extLst>
          </p:cNvPr>
          <p:cNvSpPr>
            <a:spLocks noGrp="1"/>
          </p:cNvSpPr>
          <p:nvPr>
            <p:ph type="title"/>
          </p:nvPr>
        </p:nvSpPr>
        <p:spPr/>
        <p:txBody>
          <a:bodyPr/>
          <a:lstStyle/>
          <a:p>
            <a:r>
              <a:rPr lang="en-US" dirty="0"/>
              <a:t>Matching Day Analysis</a:t>
            </a:r>
          </a:p>
        </p:txBody>
      </p:sp>
      <p:sp>
        <p:nvSpPr>
          <p:cNvPr id="3" name="Text Placeholder 2">
            <a:extLst>
              <a:ext uri="{FF2B5EF4-FFF2-40B4-BE49-F238E27FC236}">
                <a16:creationId xmlns:a16="http://schemas.microsoft.com/office/drawing/2014/main" id="{199C0D0E-1F92-F382-E3B2-B099F093F00A}"/>
              </a:ext>
            </a:extLst>
          </p:cNvPr>
          <p:cNvSpPr>
            <a:spLocks noGrp="1"/>
          </p:cNvSpPr>
          <p:nvPr>
            <p:ph type="body" idx="1"/>
          </p:nvPr>
        </p:nvSpPr>
        <p:spPr/>
        <p:txBody>
          <a:bodyPr/>
          <a:lstStyle/>
          <a:p>
            <a:endParaRPr lang="en-US"/>
          </a:p>
        </p:txBody>
      </p:sp>
      <p:sp>
        <p:nvSpPr>
          <p:cNvPr id="4" name="Footer Placeholder 3">
            <a:extLst>
              <a:ext uri="{FF2B5EF4-FFF2-40B4-BE49-F238E27FC236}">
                <a16:creationId xmlns:a16="http://schemas.microsoft.com/office/drawing/2014/main" id="{B6A56A39-3918-85FC-CB04-520BB0B076FC}"/>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25324102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E3261DC-2281-8280-B4B4-970D73CF8497}"/>
              </a:ext>
            </a:extLst>
          </p:cNvPr>
          <p:cNvSpPr>
            <a:spLocks noGrp="1"/>
          </p:cNvSpPr>
          <p:nvPr>
            <p:ph type="body" sz="half" idx="2"/>
          </p:nvPr>
        </p:nvSpPr>
        <p:spPr/>
        <p:txBody>
          <a:bodyPr/>
          <a:lstStyle/>
          <a:p>
            <a:endParaRPr lang="en-US"/>
          </a:p>
        </p:txBody>
      </p:sp>
      <p:sp>
        <p:nvSpPr>
          <p:cNvPr id="5" name="Footer Placeholder 4">
            <a:extLst>
              <a:ext uri="{FF2B5EF4-FFF2-40B4-BE49-F238E27FC236}">
                <a16:creationId xmlns:a16="http://schemas.microsoft.com/office/drawing/2014/main" id="{423B59FE-BCB8-8D65-13E3-EE8850D88D6F}"/>
              </a:ext>
            </a:extLst>
          </p:cNvPr>
          <p:cNvSpPr>
            <a:spLocks noGrp="1"/>
          </p:cNvSpPr>
          <p:nvPr>
            <p:ph type="ftr" sz="quarter" idx="11"/>
          </p:nvPr>
        </p:nvSpPr>
        <p:spPr/>
        <p:txBody>
          <a:bodyPr/>
          <a:lstStyle/>
          <a:p>
            <a:r>
              <a:rPr lang="en-US"/>
              <a:t>INTERNAL EPA USE ONLY</a:t>
            </a:r>
          </a:p>
        </p:txBody>
      </p:sp>
      <p:pic>
        <p:nvPicPr>
          <p:cNvPr id="6" name="Picture 5">
            <a:extLst>
              <a:ext uri="{FF2B5EF4-FFF2-40B4-BE49-F238E27FC236}">
                <a16:creationId xmlns:a16="http://schemas.microsoft.com/office/drawing/2014/main" id="{DFE721C4-F7AE-7FCC-9FAF-E8EE37E8BEF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1231580" cy="4924173"/>
          </a:xfrm>
          <a:prstGeom prst="rect">
            <a:avLst/>
          </a:prstGeom>
          <a:noFill/>
          <a:ln>
            <a:noFill/>
          </a:ln>
        </p:spPr>
      </p:pic>
      <p:graphicFrame>
        <p:nvGraphicFramePr>
          <p:cNvPr id="8" name="Table 7">
            <a:extLst>
              <a:ext uri="{FF2B5EF4-FFF2-40B4-BE49-F238E27FC236}">
                <a16:creationId xmlns:a16="http://schemas.microsoft.com/office/drawing/2014/main" id="{219E5B2E-1A2B-4932-30E2-CBD9D3C3C6F7}"/>
              </a:ext>
            </a:extLst>
          </p:cNvPr>
          <p:cNvGraphicFramePr>
            <a:graphicFrameLocks noGrp="1"/>
          </p:cNvGraphicFramePr>
          <p:nvPr>
            <p:extLst>
              <p:ext uri="{D42A27DB-BD31-4B8C-83A1-F6EECF244321}">
                <p14:modId xmlns:p14="http://schemas.microsoft.com/office/powerpoint/2010/main" val="3824756063"/>
              </p:ext>
            </p:extLst>
          </p:nvPr>
        </p:nvGraphicFramePr>
        <p:xfrm>
          <a:off x="5414962" y="4924173"/>
          <a:ext cx="6518421" cy="1432176"/>
        </p:xfrm>
        <a:graphic>
          <a:graphicData uri="http://schemas.openxmlformats.org/drawingml/2006/table">
            <a:tbl>
              <a:tblPr firstRow="1" firstCol="1" bandRow="1">
                <a:tableStyleId>{5C22544A-7EE6-4342-B048-85BDC9FD1C3A}</a:tableStyleId>
              </a:tblPr>
              <a:tblGrid>
                <a:gridCol w="1376886">
                  <a:extLst>
                    <a:ext uri="{9D8B030D-6E8A-4147-A177-3AD203B41FA5}">
                      <a16:colId xmlns:a16="http://schemas.microsoft.com/office/drawing/2014/main" val="1118139649"/>
                    </a:ext>
                  </a:extLst>
                </a:gridCol>
                <a:gridCol w="956500">
                  <a:extLst>
                    <a:ext uri="{9D8B030D-6E8A-4147-A177-3AD203B41FA5}">
                      <a16:colId xmlns:a16="http://schemas.microsoft.com/office/drawing/2014/main" val="602075790"/>
                    </a:ext>
                  </a:extLst>
                </a:gridCol>
                <a:gridCol w="957197">
                  <a:extLst>
                    <a:ext uri="{9D8B030D-6E8A-4147-A177-3AD203B41FA5}">
                      <a16:colId xmlns:a16="http://schemas.microsoft.com/office/drawing/2014/main" val="2237295525"/>
                    </a:ext>
                  </a:extLst>
                </a:gridCol>
                <a:gridCol w="956500">
                  <a:extLst>
                    <a:ext uri="{9D8B030D-6E8A-4147-A177-3AD203B41FA5}">
                      <a16:colId xmlns:a16="http://schemas.microsoft.com/office/drawing/2014/main" val="213307724"/>
                    </a:ext>
                  </a:extLst>
                </a:gridCol>
                <a:gridCol w="957197">
                  <a:extLst>
                    <a:ext uri="{9D8B030D-6E8A-4147-A177-3AD203B41FA5}">
                      <a16:colId xmlns:a16="http://schemas.microsoft.com/office/drawing/2014/main" val="2627438939"/>
                    </a:ext>
                  </a:extLst>
                </a:gridCol>
                <a:gridCol w="1314141">
                  <a:extLst>
                    <a:ext uri="{9D8B030D-6E8A-4147-A177-3AD203B41FA5}">
                      <a16:colId xmlns:a16="http://schemas.microsoft.com/office/drawing/2014/main" val="2608364604"/>
                    </a:ext>
                  </a:extLst>
                </a:gridCol>
              </a:tblGrid>
              <a:tr h="200151">
                <a:tc>
                  <a:txBody>
                    <a:bodyPr/>
                    <a:lstStyle/>
                    <a:p>
                      <a:pPr marL="0" marR="0" algn="just">
                        <a:lnSpc>
                          <a:spcPct val="115000"/>
                        </a:lnSpc>
                        <a:spcBef>
                          <a:spcPts val="500"/>
                        </a:spcBef>
                        <a:spcAft>
                          <a:spcPts val="0"/>
                        </a:spcAft>
                      </a:pPr>
                      <a:r>
                        <a:rPr lang="en-US" sz="1000">
                          <a:effectLst/>
                        </a:rPr>
                        <a:t> </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500"/>
                        </a:spcBef>
                        <a:spcAft>
                          <a:spcPts val="0"/>
                        </a:spcAft>
                      </a:pPr>
                      <a:r>
                        <a:rPr lang="en-US" sz="1000">
                          <a:effectLst/>
                        </a:rPr>
                        <a:t>O3</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500"/>
                        </a:spcBef>
                        <a:spcAft>
                          <a:spcPts val="0"/>
                        </a:spcAft>
                      </a:pPr>
                      <a:r>
                        <a:rPr lang="en-US" sz="1000">
                          <a:effectLst/>
                        </a:rPr>
                        <a:t>TMAX</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500"/>
                        </a:spcBef>
                        <a:spcAft>
                          <a:spcPts val="0"/>
                        </a:spcAft>
                      </a:pPr>
                      <a:r>
                        <a:rPr lang="en-US" sz="1000">
                          <a:effectLst/>
                        </a:rPr>
                        <a:t>RHUM</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500"/>
                        </a:spcBef>
                        <a:spcAft>
                          <a:spcPts val="0"/>
                        </a:spcAft>
                      </a:pPr>
                      <a:r>
                        <a:rPr lang="en-US" sz="1000">
                          <a:effectLst/>
                        </a:rPr>
                        <a:t>WINDSPD</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500"/>
                        </a:spcBef>
                        <a:spcAft>
                          <a:spcPts val="0"/>
                        </a:spcAft>
                      </a:pPr>
                      <a:r>
                        <a:rPr lang="en-US" sz="1000">
                          <a:effectLst/>
                        </a:rPr>
                        <a:t>SWALL</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164150"/>
                  </a:ext>
                </a:extLst>
              </a:tr>
              <a:tr h="410675">
                <a:tc>
                  <a:txBody>
                    <a:bodyPr/>
                    <a:lstStyle/>
                    <a:p>
                      <a:pPr marL="0" marR="0" algn="ctr">
                        <a:lnSpc>
                          <a:spcPct val="115000"/>
                        </a:lnSpc>
                        <a:spcBef>
                          <a:spcPts val="500"/>
                        </a:spcBef>
                        <a:spcAft>
                          <a:spcPts val="0"/>
                        </a:spcAft>
                      </a:pPr>
                      <a:r>
                        <a:rPr lang="en-US" sz="1000">
                          <a:effectLst/>
                        </a:rPr>
                        <a:t>Target Day (e.g., 6/6/2023)</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500"/>
                        </a:spcBef>
                        <a:spcAft>
                          <a:spcPts val="0"/>
                        </a:spcAft>
                      </a:pPr>
                      <a:r>
                        <a:rPr lang="en-US" sz="1100">
                          <a:effectLst/>
                        </a:rPr>
                        <a:t>94 ppb</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500"/>
                        </a:spcBef>
                        <a:spcAft>
                          <a:spcPts val="0"/>
                        </a:spcAft>
                      </a:pPr>
                      <a:r>
                        <a:rPr lang="en-US" sz="1100">
                          <a:effectLst/>
                        </a:rPr>
                        <a:t>89F</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500"/>
                        </a:spcBef>
                        <a:spcAft>
                          <a:spcPts val="0"/>
                        </a:spcAft>
                      </a:pPr>
                      <a:r>
                        <a:rPr lang="en-US" sz="1100">
                          <a:effectLst/>
                        </a:rPr>
                        <a:t>46.7%</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500"/>
                        </a:spcBef>
                        <a:spcAft>
                          <a:spcPts val="0"/>
                        </a:spcAft>
                      </a:pPr>
                      <a:r>
                        <a:rPr lang="en-US" sz="1100">
                          <a:effectLst/>
                        </a:rPr>
                        <a:t>3.2 mph</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500"/>
                        </a:spcBef>
                        <a:spcAft>
                          <a:spcPts val="0"/>
                        </a:spcAft>
                      </a:pPr>
                      <a:r>
                        <a:rPr lang="en-US" sz="1100">
                          <a:effectLst/>
                        </a:rPr>
                        <a:t>318.9 Wm-2</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835663862"/>
                  </a:ext>
                </a:extLst>
              </a:tr>
              <a:tr h="410675">
                <a:tc>
                  <a:txBody>
                    <a:bodyPr/>
                    <a:lstStyle/>
                    <a:p>
                      <a:pPr marL="0" marR="0" algn="ctr">
                        <a:lnSpc>
                          <a:spcPct val="115000"/>
                        </a:lnSpc>
                        <a:spcBef>
                          <a:spcPts val="500"/>
                        </a:spcBef>
                        <a:spcAft>
                          <a:spcPts val="0"/>
                        </a:spcAft>
                      </a:pPr>
                      <a:r>
                        <a:rPr lang="en-US" sz="1000">
                          <a:effectLst/>
                        </a:rPr>
                        <a:t>Comparison Set STDV</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500"/>
                        </a:spcBef>
                        <a:spcAft>
                          <a:spcPts val="0"/>
                        </a:spcAft>
                      </a:pPr>
                      <a:r>
                        <a:rPr lang="en-US" sz="1100">
                          <a:effectLst/>
                        </a:rPr>
                        <a:t>-</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500"/>
                        </a:spcBef>
                        <a:spcAft>
                          <a:spcPts val="0"/>
                        </a:spcAft>
                      </a:pPr>
                      <a:r>
                        <a:rPr lang="en-US" sz="1100">
                          <a:effectLst/>
                        </a:rPr>
                        <a:t>8.5 F</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500"/>
                        </a:spcBef>
                        <a:spcAft>
                          <a:spcPts val="0"/>
                        </a:spcAft>
                      </a:pPr>
                      <a:r>
                        <a:rPr lang="en-US" sz="1100">
                          <a:effectLst/>
                        </a:rPr>
                        <a:t>11.2%</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500"/>
                        </a:spcBef>
                        <a:spcAft>
                          <a:spcPts val="0"/>
                        </a:spcAft>
                      </a:pPr>
                      <a:r>
                        <a:rPr lang="en-US" sz="1100">
                          <a:effectLst/>
                        </a:rPr>
                        <a:t>2.7 mph</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500"/>
                        </a:spcBef>
                        <a:spcAft>
                          <a:spcPts val="0"/>
                        </a:spcAft>
                      </a:pPr>
                      <a:r>
                        <a:rPr lang="en-US" sz="1100">
                          <a:effectLst/>
                        </a:rPr>
                        <a:t>71.4 Wm-2</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967646876"/>
                  </a:ext>
                </a:extLst>
              </a:tr>
              <a:tr h="410675">
                <a:tc>
                  <a:txBody>
                    <a:bodyPr/>
                    <a:lstStyle/>
                    <a:p>
                      <a:pPr marL="0" marR="0" algn="ctr">
                        <a:lnSpc>
                          <a:spcPct val="115000"/>
                        </a:lnSpc>
                        <a:spcBef>
                          <a:spcPts val="500"/>
                        </a:spcBef>
                        <a:spcAft>
                          <a:spcPts val="0"/>
                        </a:spcAft>
                      </a:pPr>
                      <a:r>
                        <a:rPr lang="en-US" sz="1000">
                          <a:effectLst/>
                        </a:rPr>
                        <a:t>Matching Day Range</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500"/>
                        </a:spcBef>
                        <a:spcAft>
                          <a:spcPts val="0"/>
                        </a:spcAft>
                      </a:pPr>
                      <a:r>
                        <a:rPr lang="en-US" sz="1100">
                          <a:effectLst/>
                        </a:rPr>
                        <a:t>-</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500"/>
                        </a:spcBef>
                        <a:spcAft>
                          <a:spcPts val="0"/>
                        </a:spcAft>
                      </a:pPr>
                      <a:r>
                        <a:rPr lang="en-US" sz="1100">
                          <a:effectLst/>
                        </a:rPr>
                        <a:t>80.5-97.5</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500"/>
                        </a:spcBef>
                        <a:spcAft>
                          <a:spcPts val="0"/>
                        </a:spcAft>
                      </a:pPr>
                      <a:r>
                        <a:rPr lang="en-US" sz="1100">
                          <a:effectLst/>
                        </a:rPr>
                        <a:t>35.5-57.9%</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500"/>
                        </a:spcBef>
                        <a:spcAft>
                          <a:spcPts val="0"/>
                        </a:spcAft>
                      </a:pPr>
                      <a:r>
                        <a:rPr lang="en-US" sz="1100">
                          <a:effectLst/>
                        </a:rPr>
                        <a:t>0.5-5.9 mph</a:t>
                      </a:r>
                      <a:endParaRPr lang="en-US" sz="10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500"/>
                        </a:spcBef>
                        <a:spcAft>
                          <a:spcPts val="0"/>
                        </a:spcAft>
                      </a:pPr>
                      <a:r>
                        <a:rPr lang="en-US" sz="1100" dirty="0">
                          <a:effectLst/>
                        </a:rPr>
                        <a:t>247-390 Wm-2</a:t>
                      </a:r>
                      <a:endParaRPr lang="en-US" sz="1000" dirty="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68235725"/>
                  </a:ext>
                </a:extLst>
              </a:tr>
            </a:tbl>
          </a:graphicData>
        </a:graphic>
      </p:graphicFrame>
    </p:spTree>
    <p:extLst>
      <p:ext uri="{BB962C8B-B14F-4D97-AF65-F5344CB8AC3E}">
        <p14:creationId xmlns:p14="http://schemas.microsoft.com/office/powerpoint/2010/main" val="38648863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69924E1-B81B-06AE-4F8E-CC93E01FF4D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27324" y="4572000"/>
            <a:ext cx="4808465" cy="2286000"/>
          </a:xfrm>
          <a:prstGeom prst="rect">
            <a:avLst/>
          </a:prstGeom>
          <a:noFill/>
          <a:ln>
            <a:noFill/>
          </a:ln>
        </p:spPr>
      </p:pic>
      <p:sp>
        <p:nvSpPr>
          <p:cNvPr id="2" name="Footer Placeholder 1">
            <a:extLst>
              <a:ext uri="{FF2B5EF4-FFF2-40B4-BE49-F238E27FC236}">
                <a16:creationId xmlns:a16="http://schemas.microsoft.com/office/drawing/2014/main" id="{0447ADE3-3C90-C1F9-6C6B-26523514EB4F}"/>
              </a:ext>
            </a:extLst>
          </p:cNvPr>
          <p:cNvSpPr>
            <a:spLocks noGrp="1"/>
          </p:cNvSpPr>
          <p:nvPr>
            <p:ph type="ftr" sz="quarter" idx="11"/>
          </p:nvPr>
        </p:nvSpPr>
        <p:spPr/>
        <p:txBody>
          <a:bodyPr/>
          <a:lstStyle/>
          <a:p>
            <a:r>
              <a:rPr lang="en-US"/>
              <a:t>INTERNAL EPA USE ONLY</a:t>
            </a:r>
          </a:p>
        </p:txBody>
      </p:sp>
      <p:pic>
        <p:nvPicPr>
          <p:cNvPr id="3" name="Picture 2">
            <a:extLst>
              <a:ext uri="{FF2B5EF4-FFF2-40B4-BE49-F238E27FC236}">
                <a16:creationId xmlns:a16="http://schemas.microsoft.com/office/drawing/2014/main" id="{DFEF0818-651E-4BFD-CC04-8C48B9FACEF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5000" y="0"/>
            <a:ext cx="8918216" cy="4338025"/>
          </a:xfrm>
          <a:prstGeom prst="rect">
            <a:avLst/>
          </a:prstGeom>
          <a:noFill/>
          <a:ln>
            <a:noFill/>
          </a:ln>
        </p:spPr>
      </p:pic>
    </p:spTree>
    <p:extLst>
      <p:ext uri="{BB962C8B-B14F-4D97-AF65-F5344CB8AC3E}">
        <p14:creationId xmlns:p14="http://schemas.microsoft.com/office/powerpoint/2010/main" val="3475187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8793D-EAE8-C8BB-DF33-9EFC31D59057}"/>
              </a:ext>
            </a:extLst>
          </p:cNvPr>
          <p:cNvSpPr>
            <a:spLocks noGrp="1"/>
          </p:cNvSpPr>
          <p:nvPr>
            <p:ph type="title"/>
          </p:nvPr>
        </p:nvSpPr>
        <p:spPr/>
        <p:txBody>
          <a:bodyPr/>
          <a:lstStyle/>
          <a:p>
            <a:r>
              <a:rPr lang="en-US" dirty="0"/>
              <a:t>Next Steps</a:t>
            </a:r>
          </a:p>
        </p:txBody>
      </p:sp>
      <p:sp>
        <p:nvSpPr>
          <p:cNvPr id="4" name="Text Placeholder 3">
            <a:extLst>
              <a:ext uri="{FF2B5EF4-FFF2-40B4-BE49-F238E27FC236}">
                <a16:creationId xmlns:a16="http://schemas.microsoft.com/office/drawing/2014/main" id="{7798C911-140B-7330-9154-7C62787A174E}"/>
              </a:ext>
            </a:extLst>
          </p:cNvPr>
          <p:cNvSpPr>
            <a:spLocks noGrp="1"/>
          </p:cNvSpPr>
          <p:nvPr>
            <p:ph type="body" sz="half" idx="2"/>
          </p:nvPr>
        </p:nvSpPr>
        <p:spPr/>
        <p:txBody>
          <a:bodyPr/>
          <a:lstStyle/>
          <a:p>
            <a:pPr marL="285750" indent="-285750">
              <a:buFont typeface="Arial" panose="020B0604020202020204" pitchFamily="34" charset="0"/>
              <a:buChar char="•"/>
            </a:pPr>
            <a:r>
              <a:rPr lang="en-US" dirty="0"/>
              <a:t>Include 12 hour HYSPLIT trajectories as a potential additional predictor variable</a:t>
            </a:r>
          </a:p>
          <a:p>
            <a:pPr marL="742950" lvl="1" indent="-285750">
              <a:buFont typeface="Arial" panose="020B0604020202020204" pitchFamily="34" charset="0"/>
              <a:buChar char="•"/>
            </a:pPr>
            <a:r>
              <a:rPr lang="en-US" dirty="0"/>
              <a:t>12HR Distance of back-trajectory</a:t>
            </a:r>
          </a:p>
          <a:p>
            <a:pPr marL="742950" lvl="1" indent="-285750">
              <a:buFont typeface="Arial" panose="020B0604020202020204" pitchFamily="34" charset="0"/>
              <a:buChar char="•"/>
            </a:pPr>
            <a:r>
              <a:rPr lang="en-US" dirty="0"/>
              <a:t>Quadrant of vector between initialization point and 12HR back-trajectory endpoint (e.g., did the airmass come from the NE, SW)</a:t>
            </a:r>
          </a:p>
        </p:txBody>
      </p:sp>
      <p:sp>
        <p:nvSpPr>
          <p:cNvPr id="5" name="Footer Placeholder 4">
            <a:extLst>
              <a:ext uri="{FF2B5EF4-FFF2-40B4-BE49-F238E27FC236}">
                <a16:creationId xmlns:a16="http://schemas.microsoft.com/office/drawing/2014/main" id="{A6C51D4F-D62F-D864-B25B-5641A1885114}"/>
              </a:ext>
            </a:extLst>
          </p:cNvPr>
          <p:cNvSpPr>
            <a:spLocks noGrp="1"/>
          </p:cNvSpPr>
          <p:nvPr>
            <p:ph type="ftr" sz="quarter" idx="11"/>
          </p:nvPr>
        </p:nvSpPr>
        <p:spPr/>
        <p:txBody>
          <a:bodyPr/>
          <a:lstStyle/>
          <a:p>
            <a:r>
              <a:rPr lang="en-US"/>
              <a:t>INTERNAL EPA USE ONLY</a:t>
            </a:r>
          </a:p>
        </p:txBody>
      </p:sp>
      <p:pic>
        <p:nvPicPr>
          <p:cNvPr id="1026" name="Picture 2" descr="Get/Run HYSPLIT – Air Resources Laboratory">
            <a:extLst>
              <a:ext uri="{FF2B5EF4-FFF2-40B4-BE49-F238E27FC236}">
                <a16:creationId xmlns:a16="http://schemas.microsoft.com/office/drawing/2014/main" id="{F745B36F-4D1D-8C3A-5065-28ED635340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6538" y="987425"/>
            <a:ext cx="5905500" cy="2305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0632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05173-C487-F353-99E0-ACF5852B5788}"/>
              </a:ext>
            </a:extLst>
          </p:cNvPr>
          <p:cNvSpPr>
            <a:spLocks noGrp="1"/>
          </p:cNvSpPr>
          <p:nvPr>
            <p:ph type="title"/>
          </p:nvPr>
        </p:nvSpPr>
        <p:spPr/>
        <p:txBody>
          <a:bodyPr/>
          <a:lstStyle/>
          <a:p>
            <a:r>
              <a:rPr lang="en-US"/>
              <a:t>Motivation</a:t>
            </a:r>
            <a:endParaRPr lang="en-US" dirty="0"/>
          </a:p>
        </p:txBody>
      </p:sp>
      <p:graphicFrame>
        <p:nvGraphicFramePr>
          <p:cNvPr id="4" name="Content Placeholder 3">
            <a:extLst>
              <a:ext uri="{FF2B5EF4-FFF2-40B4-BE49-F238E27FC236}">
                <a16:creationId xmlns:a16="http://schemas.microsoft.com/office/drawing/2014/main" id="{1D3C961C-A491-4FB1-17DF-EB027E9501DE}"/>
              </a:ext>
            </a:extLst>
          </p:cNvPr>
          <p:cNvGraphicFramePr>
            <a:graphicFrameLocks noGrp="1"/>
          </p:cNvGraphicFramePr>
          <p:nvPr>
            <p:ph idx="1"/>
            <p:extLst>
              <p:ext uri="{D42A27DB-BD31-4B8C-83A1-F6EECF244321}">
                <p14:modId xmlns:p14="http://schemas.microsoft.com/office/powerpoint/2010/main" val="3645941982"/>
              </p:ext>
            </p:extLst>
          </p:nvPr>
        </p:nvGraphicFramePr>
        <p:xfrm>
          <a:off x="838200" y="1368425"/>
          <a:ext cx="6468533" cy="52271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Graphic 6" descr="Statistics with solid fill">
            <a:extLst>
              <a:ext uri="{FF2B5EF4-FFF2-40B4-BE49-F238E27FC236}">
                <a16:creationId xmlns:a16="http://schemas.microsoft.com/office/drawing/2014/main" id="{74CC4EFC-1560-5B0D-96A2-996E004D39C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55411" y="2187323"/>
            <a:ext cx="1425322" cy="1425322"/>
          </a:xfrm>
          <a:prstGeom prst="rect">
            <a:avLst/>
          </a:prstGeom>
        </p:spPr>
      </p:pic>
      <p:pic>
        <p:nvPicPr>
          <p:cNvPr id="18" name="Graphic 17" descr="Rainy scene with solid fill">
            <a:extLst>
              <a:ext uri="{FF2B5EF4-FFF2-40B4-BE49-F238E27FC236}">
                <a16:creationId xmlns:a16="http://schemas.microsoft.com/office/drawing/2014/main" id="{A9D2EE06-273E-A15D-4555-7581E1C979A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221822" y="4566155"/>
            <a:ext cx="1191178" cy="1191178"/>
          </a:xfrm>
          <a:prstGeom prst="rect">
            <a:avLst/>
          </a:prstGeom>
        </p:spPr>
      </p:pic>
      <p:graphicFrame>
        <p:nvGraphicFramePr>
          <p:cNvPr id="19" name="Diagram 18">
            <a:extLst>
              <a:ext uri="{FF2B5EF4-FFF2-40B4-BE49-F238E27FC236}">
                <a16:creationId xmlns:a16="http://schemas.microsoft.com/office/drawing/2014/main" id="{5A8D4750-59C5-8E66-DCD2-A2C6B6DEC518}"/>
              </a:ext>
            </a:extLst>
          </p:cNvPr>
          <p:cNvGraphicFramePr/>
          <p:nvPr>
            <p:extLst>
              <p:ext uri="{D42A27DB-BD31-4B8C-83A1-F6EECF244321}">
                <p14:modId xmlns:p14="http://schemas.microsoft.com/office/powerpoint/2010/main" val="3011707580"/>
              </p:ext>
            </p:extLst>
          </p:nvPr>
        </p:nvGraphicFramePr>
        <p:xfrm>
          <a:off x="7071952" y="1761066"/>
          <a:ext cx="5187782" cy="4497408"/>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3" name="Footer Placeholder 2">
            <a:extLst>
              <a:ext uri="{FF2B5EF4-FFF2-40B4-BE49-F238E27FC236}">
                <a16:creationId xmlns:a16="http://schemas.microsoft.com/office/drawing/2014/main" id="{7350786E-09A0-8878-106B-1EA3D0CB9D3F}"/>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32494879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B0066-5E72-53D3-D0B1-5D3394632039}"/>
              </a:ext>
            </a:extLst>
          </p:cNvPr>
          <p:cNvSpPr>
            <a:spLocks noGrp="1"/>
          </p:cNvSpPr>
          <p:nvPr>
            <p:ph type="title"/>
          </p:nvPr>
        </p:nvSpPr>
        <p:spPr/>
        <p:txBody>
          <a:bodyPr/>
          <a:lstStyle/>
          <a:p>
            <a:r>
              <a:rPr lang="en-US" dirty="0"/>
              <a:t>References and Links</a:t>
            </a:r>
          </a:p>
        </p:txBody>
      </p:sp>
      <p:sp>
        <p:nvSpPr>
          <p:cNvPr id="3" name="Content Placeholder 2">
            <a:extLst>
              <a:ext uri="{FF2B5EF4-FFF2-40B4-BE49-F238E27FC236}">
                <a16:creationId xmlns:a16="http://schemas.microsoft.com/office/drawing/2014/main" id="{2BB19AB6-F570-8279-D77A-156EA2BF1E40}"/>
              </a:ext>
            </a:extLst>
          </p:cNvPr>
          <p:cNvSpPr>
            <a:spLocks noGrp="1"/>
          </p:cNvSpPr>
          <p:nvPr>
            <p:ph idx="1"/>
          </p:nvPr>
        </p:nvSpPr>
        <p:spPr/>
        <p:txBody>
          <a:bodyPr/>
          <a:lstStyle/>
          <a:p>
            <a:r>
              <a:rPr lang="en-US" dirty="0"/>
              <a:t>References</a:t>
            </a:r>
          </a:p>
          <a:p>
            <a:pPr lvl="1"/>
            <a:r>
              <a:rPr lang="en-US" dirty="0">
                <a:hlinkClick r:id="rId2"/>
              </a:rPr>
              <a:t>Brey and Fischer, (2015)</a:t>
            </a:r>
            <a:endParaRPr lang="en-US" dirty="0"/>
          </a:p>
          <a:p>
            <a:pPr lvl="1"/>
            <a:r>
              <a:rPr lang="en-US" dirty="0"/>
              <a:t>Studies using GAMs for Ozone</a:t>
            </a:r>
          </a:p>
          <a:p>
            <a:pPr lvl="2"/>
            <a:r>
              <a:rPr lang="en-US" dirty="0">
                <a:hlinkClick r:id="rId3"/>
              </a:rPr>
              <a:t>Gong et al., (2017)</a:t>
            </a:r>
            <a:endParaRPr lang="en-US" dirty="0"/>
          </a:p>
          <a:p>
            <a:pPr lvl="2"/>
            <a:r>
              <a:rPr lang="en-US" dirty="0">
                <a:hlinkClick r:id="rId4"/>
              </a:rPr>
              <a:t>McClure and Jaffe, (2018)</a:t>
            </a:r>
            <a:endParaRPr lang="en-US" dirty="0"/>
          </a:p>
          <a:p>
            <a:pPr lvl="2"/>
            <a:r>
              <a:rPr lang="en-US" dirty="0">
                <a:hlinkClick r:id="rId5"/>
              </a:rPr>
              <a:t>Lee and Jaffe, (2023)</a:t>
            </a:r>
            <a:endParaRPr lang="en-US" dirty="0"/>
          </a:p>
          <a:p>
            <a:r>
              <a:rPr lang="en-US" dirty="0">
                <a:hlinkClick r:id="rId6"/>
              </a:rPr>
              <a:t>EPA Ozone Wildfire Guidance</a:t>
            </a:r>
            <a:endParaRPr lang="en-US" dirty="0"/>
          </a:p>
          <a:p>
            <a:pPr lvl="2"/>
            <a:endParaRPr lang="en-US" dirty="0"/>
          </a:p>
        </p:txBody>
      </p:sp>
      <p:sp>
        <p:nvSpPr>
          <p:cNvPr id="4" name="Footer Placeholder 3">
            <a:extLst>
              <a:ext uri="{FF2B5EF4-FFF2-40B4-BE49-F238E27FC236}">
                <a16:creationId xmlns:a16="http://schemas.microsoft.com/office/drawing/2014/main" id="{526DFB5C-A5E8-09DB-F985-5CF1EF0C35C8}"/>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41033912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2B9A0-38FD-C4CD-DC9E-FC74FED7C6FD}"/>
              </a:ext>
            </a:extLst>
          </p:cNvPr>
          <p:cNvSpPr>
            <a:spLocks noGrp="1"/>
          </p:cNvSpPr>
          <p:nvPr>
            <p:ph type="title"/>
          </p:nvPr>
        </p:nvSpPr>
        <p:spPr/>
        <p:txBody>
          <a:bodyPr/>
          <a:lstStyle/>
          <a:p>
            <a:r>
              <a:rPr lang="en-US" dirty="0"/>
              <a:t>GAM with Additional Variables</a:t>
            </a:r>
          </a:p>
        </p:txBody>
      </p:sp>
      <p:pic>
        <p:nvPicPr>
          <p:cNvPr id="5" name="Content Placeholder 4" descr="Chart&#10;&#10;Description automatically generated">
            <a:extLst>
              <a:ext uri="{FF2B5EF4-FFF2-40B4-BE49-F238E27FC236}">
                <a16:creationId xmlns:a16="http://schemas.microsoft.com/office/drawing/2014/main" id="{C69D1858-FBA4-ABAA-BDD7-08F2BC51A9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78933" y="2049461"/>
            <a:ext cx="4342535" cy="4351338"/>
          </a:xfrm>
        </p:spPr>
      </p:pic>
      <p:sp>
        <p:nvSpPr>
          <p:cNvPr id="6" name="Footer Placeholder 5">
            <a:extLst>
              <a:ext uri="{FF2B5EF4-FFF2-40B4-BE49-F238E27FC236}">
                <a16:creationId xmlns:a16="http://schemas.microsoft.com/office/drawing/2014/main" id="{CE9E9653-13D7-5835-8527-F329C165B905}"/>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2850277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2B7B4-C261-D156-B84B-D3399DE49CDA}"/>
              </a:ext>
            </a:extLst>
          </p:cNvPr>
          <p:cNvSpPr>
            <a:spLocks noGrp="1"/>
          </p:cNvSpPr>
          <p:nvPr>
            <p:ph type="title"/>
          </p:nvPr>
        </p:nvSpPr>
        <p:spPr/>
        <p:txBody>
          <a:bodyPr/>
          <a:lstStyle/>
          <a:p>
            <a:endParaRPr lang="en-US"/>
          </a:p>
        </p:txBody>
      </p:sp>
      <p:pic>
        <p:nvPicPr>
          <p:cNvPr id="6" name="Content Placeholder 5" descr="A screenshot of a graph&#10;&#10;Description automatically generated">
            <a:extLst>
              <a:ext uri="{FF2B5EF4-FFF2-40B4-BE49-F238E27FC236}">
                <a16:creationId xmlns:a16="http://schemas.microsoft.com/office/drawing/2014/main" id="{A55C62EB-7466-BDB5-7645-20D2E60AE68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5042" y="716485"/>
            <a:ext cx="5079976" cy="5639866"/>
          </a:xfrm>
        </p:spPr>
      </p:pic>
      <p:sp>
        <p:nvSpPr>
          <p:cNvPr id="4" name="Footer Placeholder 3">
            <a:extLst>
              <a:ext uri="{FF2B5EF4-FFF2-40B4-BE49-F238E27FC236}">
                <a16:creationId xmlns:a16="http://schemas.microsoft.com/office/drawing/2014/main" id="{536E5003-0B4C-EE21-18C3-3804B7F2225A}"/>
              </a:ext>
            </a:extLst>
          </p:cNvPr>
          <p:cNvSpPr>
            <a:spLocks noGrp="1"/>
          </p:cNvSpPr>
          <p:nvPr>
            <p:ph type="ftr" sz="quarter" idx="11"/>
          </p:nvPr>
        </p:nvSpPr>
        <p:spPr/>
        <p:txBody>
          <a:bodyPr/>
          <a:lstStyle/>
          <a:p>
            <a:r>
              <a:rPr lang="en-US"/>
              <a:t>INTERNAL EPA USE ONLY</a:t>
            </a:r>
          </a:p>
        </p:txBody>
      </p:sp>
      <p:pic>
        <p:nvPicPr>
          <p:cNvPr id="8" name="Picture 7" descr="A screenshot of a graph&#10;&#10;Description automatically generated">
            <a:extLst>
              <a:ext uri="{FF2B5EF4-FFF2-40B4-BE49-F238E27FC236}">
                <a16:creationId xmlns:a16="http://schemas.microsoft.com/office/drawing/2014/main" id="{CE94AA60-054B-D396-EC06-06F05BE377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640977"/>
            <a:ext cx="5270959" cy="5851898"/>
          </a:xfrm>
          <a:prstGeom prst="rect">
            <a:avLst/>
          </a:prstGeom>
        </p:spPr>
      </p:pic>
    </p:spTree>
    <p:extLst>
      <p:ext uri="{BB962C8B-B14F-4D97-AF65-F5344CB8AC3E}">
        <p14:creationId xmlns:p14="http://schemas.microsoft.com/office/powerpoint/2010/main" val="2513947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F9B61-FB1E-F00E-1687-832445D8073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897560A-456A-F1B1-4BB7-D19735423F93}"/>
              </a:ext>
            </a:extLst>
          </p:cNvPr>
          <p:cNvSpPr>
            <a:spLocks noGrp="1"/>
          </p:cNvSpPr>
          <p:nvPr>
            <p:ph idx="1"/>
          </p:nvPr>
        </p:nvSpPr>
        <p:spPr/>
        <p:txBody>
          <a:bodyPr>
            <a:normAutofit lnSpcReduction="10000"/>
          </a:bodyPr>
          <a:lstStyle/>
          <a:p>
            <a:pPr marL="0" marR="0" indent="0">
              <a:spcBef>
                <a:spcPts val="0"/>
              </a:spcBef>
              <a:spcAft>
                <a:spcPts val="0"/>
              </a:spcAft>
              <a:buNone/>
            </a:pPr>
            <a:r>
              <a:rPr lang="en-US" sz="1800" dirty="0">
                <a:effectLst/>
                <a:latin typeface="Aptos" panose="020B0004020202020204" pitchFamily="34" charset="0"/>
                <a:ea typeface="Calibri" panose="020F0502020204030204" pitchFamily="34" charset="0"/>
              </a:rPr>
              <a:t>I only trained one GAM for each station (trained on 2017-2022 then predicted 2023) so I didn’t look at how the intercept may change with time.</a:t>
            </a:r>
            <a:endParaRPr lang="en-US" sz="1800" dirty="0">
              <a:effectLst/>
              <a:latin typeface="Calibri" panose="020F0502020204030204" pitchFamily="34" charset="0"/>
              <a:ea typeface="Calibri" panose="020F0502020204030204" pitchFamily="34" charset="0"/>
            </a:endParaRPr>
          </a:p>
          <a:p>
            <a:pPr marL="0" marR="0" indent="0">
              <a:spcBef>
                <a:spcPts val="0"/>
              </a:spcBef>
              <a:spcAft>
                <a:spcPts val="0"/>
              </a:spcAft>
              <a:buNone/>
            </a:pPr>
            <a:r>
              <a:rPr lang="en-US" sz="1800" dirty="0">
                <a:effectLst/>
                <a:latin typeface="Aptos" panose="020B0004020202020204" pitchFamily="34" charset="0"/>
                <a:ea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p>
            <a:pPr marL="0" marR="0" indent="0">
              <a:spcBef>
                <a:spcPts val="0"/>
              </a:spcBef>
              <a:spcAft>
                <a:spcPts val="0"/>
              </a:spcAft>
              <a:buNone/>
            </a:pPr>
            <a:r>
              <a:rPr lang="en-US" sz="1800" dirty="0">
                <a:effectLst/>
                <a:latin typeface="Aptos" panose="020B0004020202020204" pitchFamily="34" charset="0"/>
                <a:ea typeface="Calibri" panose="020F0502020204030204" pitchFamily="34" charset="0"/>
              </a:rPr>
              <a:t>The intercepts were fairly large, near 40 ppb (see below). Although pretty consistent among these four stations. I attached a figure with some plots of the GAM for </a:t>
            </a:r>
            <a:r>
              <a:rPr lang="en-US" sz="1800" dirty="0" err="1">
                <a:effectLst/>
                <a:latin typeface="Aptos" panose="020B0004020202020204" pitchFamily="34" charset="0"/>
                <a:ea typeface="Calibri" panose="020F0502020204030204" pitchFamily="34" charset="0"/>
              </a:rPr>
              <a:t>blair</a:t>
            </a:r>
            <a:r>
              <a:rPr lang="en-US" sz="1800" dirty="0">
                <a:effectLst/>
                <a:latin typeface="Aptos" panose="020B0004020202020204" pitchFamily="34" charset="0"/>
                <a:ea typeface="Calibri" panose="020F0502020204030204" pitchFamily="34" charset="0"/>
              </a:rPr>
              <a:t> street to get a sense of model performance for 2017-2023 (and a similar figure for the basic multiple linear regression with the same data, which still performs reasonably but does not generalize as well to the validation set). </a:t>
            </a:r>
            <a:endParaRPr lang="en-US" sz="1800" dirty="0">
              <a:effectLst/>
              <a:latin typeface="Calibri" panose="020F0502020204030204" pitchFamily="34" charset="0"/>
              <a:ea typeface="Calibri" panose="020F0502020204030204" pitchFamily="34" charset="0"/>
            </a:endParaRPr>
          </a:p>
          <a:p>
            <a:pPr marL="0" marR="0" indent="0">
              <a:spcBef>
                <a:spcPts val="0"/>
              </a:spcBef>
              <a:spcAft>
                <a:spcPts val="0"/>
              </a:spcAft>
              <a:buNone/>
            </a:pPr>
            <a:r>
              <a:rPr lang="en-US" sz="1800" dirty="0">
                <a:effectLst/>
                <a:latin typeface="Aptos" panose="020B0004020202020204" pitchFamily="34" charset="0"/>
                <a:ea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p>
            <a:pPr marL="0" marR="0" indent="0" latinLnBrk="1">
              <a:spcBef>
                <a:spcPts val="0"/>
              </a:spcBef>
              <a:spcAft>
                <a:spcPts val="0"/>
              </a:spcAft>
              <a:buNone/>
            </a:pPr>
            <a:r>
              <a:rPr lang="en-US" sz="1800" dirty="0">
                <a:solidFill>
                  <a:srgbClr val="000000"/>
                </a:solidFill>
                <a:effectLst/>
                <a:latin typeface="Aptos Mono" panose="020B0009020202020204" pitchFamily="49" charset="0"/>
                <a:ea typeface="Calibri" panose="020F0502020204030204" pitchFamily="34" charset="0"/>
              </a:rPr>
              <a:t>|   AQSID   |  GCV  | Intercept |</a:t>
            </a:r>
            <a:endParaRPr lang="en-US" sz="1800" dirty="0">
              <a:effectLst/>
              <a:latin typeface="Calibri" panose="020F0502020204030204" pitchFamily="34" charset="0"/>
              <a:ea typeface="Calibri" panose="020F0502020204030204" pitchFamily="34" charset="0"/>
            </a:endParaRPr>
          </a:p>
          <a:p>
            <a:pPr marL="0" marR="0" indent="0" latinLnBrk="1">
              <a:spcBef>
                <a:spcPts val="0"/>
              </a:spcBef>
              <a:spcAft>
                <a:spcPts val="0"/>
              </a:spcAft>
              <a:buNone/>
            </a:pPr>
            <a:r>
              <a:rPr lang="en-US" sz="1800" dirty="0">
                <a:solidFill>
                  <a:srgbClr val="000000"/>
                </a:solidFill>
                <a:effectLst/>
                <a:latin typeface="Aptos Mono" panose="020B0009020202020204" pitchFamily="49" charset="0"/>
                <a:ea typeface="Calibri" panose="020F0502020204030204" pitchFamily="34" charset="0"/>
              </a:rPr>
              <a:t>|-------------------------------|</a:t>
            </a:r>
            <a:endParaRPr lang="en-US" sz="1800" dirty="0">
              <a:effectLst/>
              <a:latin typeface="Calibri" panose="020F0502020204030204" pitchFamily="34" charset="0"/>
              <a:ea typeface="Calibri" panose="020F0502020204030204" pitchFamily="34" charset="0"/>
            </a:endParaRPr>
          </a:p>
          <a:p>
            <a:pPr marL="0" marR="0" indent="0" latinLnBrk="1">
              <a:spcBef>
                <a:spcPts val="0"/>
              </a:spcBef>
              <a:spcAft>
                <a:spcPts val="0"/>
              </a:spcAft>
              <a:buNone/>
            </a:pPr>
            <a:r>
              <a:rPr lang="en-US" sz="1800" dirty="0">
                <a:solidFill>
                  <a:srgbClr val="000000"/>
                </a:solidFill>
                <a:effectLst/>
                <a:latin typeface="Aptos Mono" panose="020B0009020202020204" pitchFamily="49" charset="0"/>
                <a:ea typeface="Calibri" panose="020F0502020204030204" pitchFamily="34" charset="0"/>
              </a:rPr>
              <a:t>| 171570001 | 4.920 | 39.563    |</a:t>
            </a:r>
            <a:endParaRPr lang="en-US" sz="1800" dirty="0">
              <a:effectLst/>
              <a:latin typeface="Calibri" panose="020F0502020204030204" pitchFamily="34" charset="0"/>
              <a:ea typeface="Calibri" panose="020F0502020204030204" pitchFamily="34" charset="0"/>
            </a:endParaRPr>
          </a:p>
          <a:p>
            <a:pPr marL="0" marR="0" indent="0" latinLnBrk="1">
              <a:spcBef>
                <a:spcPts val="0"/>
              </a:spcBef>
              <a:spcAft>
                <a:spcPts val="0"/>
              </a:spcAft>
              <a:buNone/>
            </a:pPr>
            <a:r>
              <a:rPr lang="en-US" sz="1800" dirty="0">
                <a:solidFill>
                  <a:srgbClr val="000000"/>
                </a:solidFill>
                <a:effectLst/>
                <a:latin typeface="Aptos Mono" panose="020B0009020202020204" pitchFamily="49" charset="0"/>
                <a:ea typeface="Calibri" panose="020F0502020204030204" pitchFamily="34" charset="0"/>
              </a:rPr>
              <a:t>| 290470005 | 3.421 | 40.023    |</a:t>
            </a:r>
            <a:endParaRPr lang="en-US" sz="1800" dirty="0">
              <a:effectLst/>
              <a:latin typeface="Calibri" panose="020F0502020204030204" pitchFamily="34" charset="0"/>
              <a:ea typeface="Calibri" panose="020F0502020204030204" pitchFamily="34" charset="0"/>
            </a:endParaRPr>
          </a:p>
          <a:p>
            <a:pPr marL="0" marR="0" indent="0" latinLnBrk="1">
              <a:spcBef>
                <a:spcPts val="0"/>
              </a:spcBef>
              <a:spcAft>
                <a:spcPts val="0"/>
              </a:spcAft>
              <a:buNone/>
            </a:pPr>
            <a:r>
              <a:rPr lang="en-US" sz="1800" dirty="0">
                <a:solidFill>
                  <a:srgbClr val="000000"/>
                </a:solidFill>
                <a:effectLst/>
                <a:latin typeface="Aptos Mono" panose="020B0009020202020204" pitchFamily="49" charset="0"/>
                <a:ea typeface="Calibri" panose="020F0502020204030204" pitchFamily="34" charset="0"/>
              </a:rPr>
              <a:t>| 290990019 | 6.909 | 39.354    |</a:t>
            </a:r>
            <a:endParaRPr lang="en-US" sz="1800" dirty="0">
              <a:effectLst/>
              <a:latin typeface="Calibri" panose="020F0502020204030204" pitchFamily="34" charset="0"/>
              <a:ea typeface="Calibri" panose="020F0502020204030204" pitchFamily="34" charset="0"/>
            </a:endParaRPr>
          </a:p>
          <a:p>
            <a:pPr marL="0" marR="0" indent="0" latinLnBrk="1">
              <a:spcBef>
                <a:spcPts val="0"/>
              </a:spcBef>
              <a:spcAft>
                <a:spcPts val="0"/>
              </a:spcAft>
              <a:buNone/>
            </a:pPr>
            <a:r>
              <a:rPr lang="en-US" sz="1800" dirty="0">
                <a:solidFill>
                  <a:srgbClr val="000000"/>
                </a:solidFill>
                <a:effectLst/>
                <a:latin typeface="Aptos Mono" panose="020B0009020202020204" pitchFamily="49" charset="0"/>
                <a:ea typeface="Calibri" panose="020F0502020204030204" pitchFamily="34" charset="0"/>
              </a:rPr>
              <a:t>| 295100085 | 6.175 | 40.243    |</a:t>
            </a:r>
            <a:endParaRPr lang="en-US" sz="1800" dirty="0">
              <a:effectLst/>
              <a:latin typeface="Calibri" panose="020F0502020204030204" pitchFamily="34" charset="0"/>
              <a:ea typeface="Calibri" panose="020F0502020204030204" pitchFamily="34" charset="0"/>
            </a:endParaRPr>
          </a:p>
          <a:p>
            <a:pPr marL="0" marR="0" indent="0" latinLnBrk="1">
              <a:spcBef>
                <a:spcPts val="0"/>
              </a:spcBef>
              <a:spcAft>
                <a:spcPts val="0"/>
              </a:spcAft>
              <a:buNone/>
            </a:pPr>
            <a:r>
              <a:rPr lang="en-US" sz="1800" dirty="0">
                <a:effectLst/>
                <a:latin typeface="Aptos Mono" panose="020B0009020202020204" pitchFamily="49" charset="0"/>
                <a:ea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p>
            <a:pPr marL="0" marR="0" indent="0">
              <a:spcBef>
                <a:spcPts val="0"/>
              </a:spcBef>
              <a:spcAft>
                <a:spcPts val="0"/>
              </a:spcAft>
              <a:buNone/>
            </a:pPr>
            <a:r>
              <a:rPr lang="en-US" sz="1800" dirty="0">
                <a:effectLst/>
                <a:latin typeface="Aptos" panose="020B0004020202020204" pitchFamily="34" charset="0"/>
                <a:ea typeface="Calibri" panose="020F0502020204030204" pitchFamily="34" charset="0"/>
              </a:rPr>
              <a:t>(Note that I have been working with the python </a:t>
            </a:r>
            <a:r>
              <a:rPr lang="en-US" sz="1800" u="sng" dirty="0" err="1">
                <a:solidFill>
                  <a:srgbClr val="0563C1"/>
                </a:solidFill>
                <a:effectLst/>
                <a:latin typeface="Aptos" panose="020B0004020202020204" pitchFamily="34" charset="0"/>
                <a:ea typeface="Calibri" panose="020F0502020204030204" pitchFamily="34" charset="0"/>
                <a:hlinkClick r:id="rId2"/>
              </a:rPr>
              <a:t>pyGAM</a:t>
            </a:r>
            <a:r>
              <a:rPr lang="en-US" sz="1800" u="sng" dirty="0">
                <a:solidFill>
                  <a:srgbClr val="0563C1"/>
                </a:solidFill>
                <a:effectLst/>
                <a:latin typeface="Aptos" panose="020B0004020202020204" pitchFamily="34" charset="0"/>
                <a:ea typeface="Calibri" panose="020F0502020204030204" pitchFamily="34" charset="0"/>
                <a:hlinkClick r:id="rId2"/>
              </a:rPr>
              <a:t> package</a:t>
            </a:r>
            <a:r>
              <a:rPr lang="en-US" sz="1800" dirty="0">
                <a:effectLst/>
                <a:latin typeface="Aptos" panose="020B0004020202020204" pitchFamily="34" charset="0"/>
                <a:ea typeface="Calibri" panose="020F0502020204030204" pitchFamily="34" charset="0"/>
              </a:rPr>
              <a:t> instead of the </a:t>
            </a:r>
            <a:r>
              <a:rPr lang="en-US" sz="1800" u="sng" dirty="0" err="1">
                <a:solidFill>
                  <a:srgbClr val="0563C1"/>
                </a:solidFill>
                <a:effectLst/>
                <a:latin typeface="Aptos" panose="020B0004020202020204" pitchFamily="34" charset="0"/>
                <a:ea typeface="Calibri" panose="020F0502020204030204" pitchFamily="34" charset="0"/>
                <a:hlinkClick r:id="rId3"/>
              </a:rPr>
              <a:t>mgcv</a:t>
            </a:r>
            <a:r>
              <a:rPr lang="en-US" sz="1800" u="sng" dirty="0">
                <a:solidFill>
                  <a:srgbClr val="0563C1"/>
                </a:solidFill>
                <a:effectLst/>
                <a:latin typeface="Aptos" panose="020B0004020202020204" pitchFamily="34" charset="0"/>
                <a:ea typeface="Calibri" panose="020F0502020204030204" pitchFamily="34" charset="0"/>
                <a:hlinkClick r:id="rId3"/>
              </a:rPr>
              <a:t> R package</a:t>
            </a:r>
            <a:r>
              <a:rPr lang="en-US" sz="1800" dirty="0">
                <a:effectLst/>
                <a:latin typeface="Aptos" panose="020B0004020202020204" pitchFamily="34" charset="0"/>
                <a:ea typeface="Calibri" panose="020F0502020204030204" pitchFamily="34" charset="0"/>
              </a:rPr>
              <a:t> that most studies I have read have used. Eventually I would like to compare to make sure that both give similar results for the same data, since the python package is in a much earlier stage of development)</a:t>
            </a:r>
            <a:endParaRPr lang="en-US" sz="1800" dirty="0">
              <a:effectLst/>
              <a:latin typeface="Calibri" panose="020F0502020204030204" pitchFamily="34" charset="0"/>
              <a:ea typeface="Calibri" panose="020F0502020204030204" pitchFamily="34" charset="0"/>
            </a:endParaRPr>
          </a:p>
          <a:p>
            <a:pPr marL="0" marR="0" indent="0">
              <a:spcBef>
                <a:spcPts val="0"/>
              </a:spcBef>
              <a:spcAft>
                <a:spcPts val="0"/>
              </a:spcAft>
              <a:buNone/>
            </a:pPr>
            <a:r>
              <a:rPr lang="en-US" sz="1800" dirty="0">
                <a:effectLst/>
                <a:latin typeface="Aptos" panose="020B0004020202020204" pitchFamily="34" charset="0"/>
                <a:ea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p>
            <a:endParaRPr lang="en-US" dirty="0"/>
          </a:p>
        </p:txBody>
      </p:sp>
      <p:sp>
        <p:nvSpPr>
          <p:cNvPr id="4" name="Footer Placeholder 3">
            <a:extLst>
              <a:ext uri="{FF2B5EF4-FFF2-40B4-BE49-F238E27FC236}">
                <a16:creationId xmlns:a16="http://schemas.microsoft.com/office/drawing/2014/main" id="{E4E5EB1F-F370-3A62-54C1-7B257E13D176}"/>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4480019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AE2B7-C936-658A-0C3F-2C2E349DFD7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E4121D0-43AD-785D-70A5-7108BADF350F}"/>
              </a:ext>
            </a:extLst>
          </p:cNvPr>
          <p:cNvSpPr>
            <a:spLocks noGrp="1"/>
          </p:cNvSpPr>
          <p:nvPr>
            <p:ph idx="1"/>
          </p:nvPr>
        </p:nvSpPr>
        <p:spPr/>
        <p:txBody>
          <a:bodyPr/>
          <a:lstStyle/>
          <a:p>
            <a:r>
              <a:rPr lang="en-US" dirty="0"/>
              <a:t>Could there be 5 different GAMs per site, one per year and make 5 different estimates of 2023? </a:t>
            </a:r>
          </a:p>
          <a:p>
            <a:r>
              <a:rPr lang="en-US" dirty="0"/>
              <a:t>Could 2022 and/or 2024 be predicted as well? </a:t>
            </a:r>
          </a:p>
          <a:p>
            <a:r>
              <a:rPr lang="en-US" dirty="0"/>
              <a:t>Could 2023 be part of the training case and </a:t>
            </a:r>
            <a:r>
              <a:rPr lang="en-US"/>
              <a:t>predict other years?</a:t>
            </a:r>
            <a:endParaRPr lang="en-US" dirty="0"/>
          </a:p>
        </p:txBody>
      </p:sp>
      <p:sp>
        <p:nvSpPr>
          <p:cNvPr id="4" name="Footer Placeholder 3">
            <a:extLst>
              <a:ext uri="{FF2B5EF4-FFF2-40B4-BE49-F238E27FC236}">
                <a16:creationId xmlns:a16="http://schemas.microsoft.com/office/drawing/2014/main" id="{F92A3EFE-3F16-F6E8-62D8-93D0B33D8C6C}"/>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21617159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B4B20-2EE6-8FAB-CF29-612D521450F7}"/>
              </a:ext>
            </a:extLst>
          </p:cNvPr>
          <p:cNvSpPr>
            <a:spLocks noGrp="1"/>
          </p:cNvSpPr>
          <p:nvPr>
            <p:ph type="title"/>
          </p:nvPr>
        </p:nvSpPr>
        <p:spPr/>
        <p:txBody>
          <a:bodyPr/>
          <a:lstStyle/>
          <a:p>
            <a:r>
              <a:rPr lang="en-US" dirty="0"/>
              <a:t>Simple Example</a:t>
            </a:r>
          </a:p>
        </p:txBody>
      </p:sp>
      <p:sp>
        <p:nvSpPr>
          <p:cNvPr id="3" name="Content Placeholder 2">
            <a:extLst>
              <a:ext uri="{FF2B5EF4-FFF2-40B4-BE49-F238E27FC236}">
                <a16:creationId xmlns:a16="http://schemas.microsoft.com/office/drawing/2014/main" id="{841E8713-3EF3-A52B-998F-F216B2D4356E}"/>
              </a:ext>
            </a:extLst>
          </p:cNvPr>
          <p:cNvSpPr>
            <a:spLocks noGrp="1"/>
          </p:cNvSpPr>
          <p:nvPr>
            <p:ph idx="1"/>
          </p:nvPr>
        </p:nvSpPr>
        <p:spPr/>
        <p:txBody>
          <a:bodyPr/>
          <a:lstStyle/>
          <a:p>
            <a:r>
              <a:rPr lang="en-US" dirty="0"/>
              <a:t>The observed ozone concentration at a monitor was </a:t>
            </a:r>
            <a:r>
              <a:rPr lang="en-US" b="1" dirty="0">
                <a:solidFill>
                  <a:schemeClr val="accent2"/>
                </a:solidFill>
              </a:rPr>
              <a:t>76 ppb</a:t>
            </a:r>
            <a:r>
              <a:rPr lang="en-US" dirty="0"/>
              <a:t>…</a:t>
            </a:r>
          </a:p>
          <a:p>
            <a:r>
              <a:rPr lang="en-US" dirty="0"/>
              <a:t>A statistical model based on meteorological variables predicted the ozone concentration to be </a:t>
            </a:r>
            <a:r>
              <a:rPr lang="en-US" b="1" dirty="0">
                <a:solidFill>
                  <a:schemeClr val="accent2"/>
                </a:solidFill>
              </a:rPr>
              <a:t>64 ppb</a:t>
            </a:r>
            <a:r>
              <a:rPr lang="en-US" dirty="0"/>
              <a:t>…</a:t>
            </a:r>
          </a:p>
          <a:p>
            <a:r>
              <a:rPr lang="en-US" dirty="0"/>
              <a:t>The </a:t>
            </a:r>
            <a:r>
              <a:rPr lang="en-US" b="1" dirty="0">
                <a:solidFill>
                  <a:schemeClr val="accent2"/>
                </a:solidFill>
              </a:rPr>
              <a:t>residual</a:t>
            </a:r>
            <a:r>
              <a:rPr lang="en-US" dirty="0"/>
              <a:t> (76-64=12 ppb) suggests that </a:t>
            </a:r>
            <a:r>
              <a:rPr lang="en-US" b="1" dirty="0">
                <a:solidFill>
                  <a:schemeClr val="accent5"/>
                </a:solidFill>
              </a:rPr>
              <a:t>smoke may have increased ozone concentrations at the monitor by 12 ppb</a:t>
            </a:r>
          </a:p>
        </p:txBody>
      </p:sp>
      <p:sp>
        <p:nvSpPr>
          <p:cNvPr id="5" name="Rectangle: Folded Corner 4">
            <a:extLst>
              <a:ext uri="{FF2B5EF4-FFF2-40B4-BE49-F238E27FC236}">
                <a16:creationId xmlns:a16="http://schemas.microsoft.com/office/drawing/2014/main" id="{FB9ADCB6-66AF-2CFE-B5BA-DD60FF01FC76}"/>
              </a:ext>
            </a:extLst>
          </p:cNvPr>
          <p:cNvSpPr/>
          <p:nvPr/>
        </p:nvSpPr>
        <p:spPr>
          <a:xfrm rot="20945347">
            <a:off x="8525524" y="4223375"/>
            <a:ext cx="2157795" cy="1765328"/>
          </a:xfrm>
          <a:prstGeom prst="foldedCorner">
            <a:avLst/>
          </a:prstGeo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i="1" dirty="0"/>
              <a:t>Lots of caveats with this statement… but this is the general idea </a:t>
            </a:r>
          </a:p>
        </p:txBody>
      </p:sp>
      <p:sp>
        <p:nvSpPr>
          <p:cNvPr id="4" name="Footer Placeholder 3">
            <a:extLst>
              <a:ext uri="{FF2B5EF4-FFF2-40B4-BE49-F238E27FC236}">
                <a16:creationId xmlns:a16="http://schemas.microsoft.com/office/drawing/2014/main" id="{8459D5D2-AE88-2ACE-D172-D8C9D8E11A4F}"/>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10246799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8DB9CD9-59B1-4D73-BC4C-98796A48EF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874A6A9-41FF-4E33-AFA8-F9F81436A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gradFill flip="none" rotWithShape="1">
            <a:gsLst>
              <a:gs pos="16000">
                <a:schemeClr val="accent6">
                  <a:alpha val="20000"/>
                </a:schemeClr>
              </a:gs>
              <a:gs pos="85000">
                <a:schemeClr val="accent1">
                  <a:alpha val="40000"/>
                </a:schemeClr>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721D730E-1F97-4071-B143-B05E6D2599B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03402" y="3985"/>
            <a:ext cx="9772765" cy="6858000"/>
            <a:chOff x="1303402" y="3985"/>
            <a:chExt cx="9772765" cy="6858000"/>
          </a:xfrm>
        </p:grpSpPr>
        <p:sp>
          <p:nvSpPr>
            <p:cNvPr id="13" name="Freeform: Shape 12">
              <a:extLst>
                <a:ext uri="{FF2B5EF4-FFF2-40B4-BE49-F238E27FC236}">
                  <a16:creationId xmlns:a16="http://schemas.microsoft.com/office/drawing/2014/main" id="{B3849C6A-9EE5-4604-8EAE-DD4796B79D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0551" y="3985"/>
              <a:ext cx="9313016" cy="6858000"/>
            </a:xfrm>
            <a:custGeom>
              <a:avLst/>
              <a:gdLst>
                <a:gd name="connsiteX0" fmla="*/ 6993556 w 9313016"/>
                <a:gd name="connsiteY0" fmla="*/ 0 h 6858000"/>
                <a:gd name="connsiteX1" fmla="*/ 7358516 w 9313016"/>
                <a:gd name="connsiteY1" fmla="*/ 0 h 6858000"/>
                <a:gd name="connsiteX2" fmla="*/ 7475006 w 9313016"/>
                <a:gd name="connsiteY2" fmla="*/ 82722 h 6858000"/>
                <a:gd name="connsiteX3" fmla="*/ 7816357 w 9313016"/>
                <a:gd name="connsiteY3" fmla="*/ 358482 h 6858000"/>
                <a:gd name="connsiteX4" fmla="*/ 8421752 w 9313016"/>
                <a:gd name="connsiteY4" fmla="*/ 995405 h 6858000"/>
                <a:gd name="connsiteX5" fmla="*/ 8897059 w 9313016"/>
                <a:gd name="connsiteY5" fmla="*/ 1737211 h 6858000"/>
                <a:gd name="connsiteX6" fmla="*/ 9206633 w 9313016"/>
                <a:gd name="connsiteY6" fmla="*/ 2564460 h 6858000"/>
                <a:gd name="connsiteX7" fmla="*/ 9286787 w 9313016"/>
                <a:gd name="connsiteY7" fmla="*/ 3000164 h 6858000"/>
                <a:gd name="connsiteX8" fmla="*/ 9312914 w 9313016"/>
                <a:gd name="connsiteY8" fmla="*/ 3442493 h 6858000"/>
                <a:gd name="connsiteX9" fmla="*/ 9190562 w 9313016"/>
                <a:gd name="connsiteY9" fmla="*/ 4316686 h 6858000"/>
                <a:gd name="connsiteX10" fmla="*/ 9043416 w 9313016"/>
                <a:gd name="connsiteY10" fmla="*/ 4734917 h 6858000"/>
                <a:gd name="connsiteX11" fmla="*/ 8809657 w 9313016"/>
                <a:gd name="connsiteY11" fmla="*/ 5128718 h 6858000"/>
                <a:gd name="connsiteX12" fmla="*/ 8645997 w 9313016"/>
                <a:gd name="connsiteY12" fmla="*/ 5297441 h 6858000"/>
                <a:gd name="connsiteX13" fmla="*/ 8457787 w 9313016"/>
                <a:gd name="connsiteY13" fmla="*/ 5433763 h 6858000"/>
                <a:gd name="connsiteX14" fmla="*/ 8260803 w 9313016"/>
                <a:gd name="connsiteY14" fmla="*/ 5541237 h 6858000"/>
                <a:gd name="connsiteX15" fmla="*/ 8066136 w 9313016"/>
                <a:gd name="connsiteY15" fmla="*/ 5635704 h 6858000"/>
                <a:gd name="connsiteX16" fmla="*/ 7698638 w 9313016"/>
                <a:gd name="connsiteY16" fmla="*/ 5837163 h 6858000"/>
                <a:gd name="connsiteX17" fmla="*/ 7370135 w 9313016"/>
                <a:gd name="connsiteY17" fmla="*/ 6090081 h 6858000"/>
                <a:gd name="connsiteX18" fmla="*/ 7218897 w 9313016"/>
                <a:gd name="connsiteY18" fmla="*/ 6235860 h 6858000"/>
                <a:gd name="connsiteX19" fmla="*/ 7070665 w 9313016"/>
                <a:gd name="connsiteY19" fmla="*/ 6387205 h 6858000"/>
                <a:gd name="connsiteX20" fmla="*/ 6779035 w 9313016"/>
                <a:gd name="connsiteY20" fmla="*/ 6697100 h 6858000"/>
                <a:gd name="connsiteX21" fmla="*/ 6631837 w 9313016"/>
                <a:gd name="connsiteY21" fmla="*/ 6852239 h 6858000"/>
                <a:gd name="connsiteX22" fmla="*/ 6626221 w 9313016"/>
                <a:gd name="connsiteY22" fmla="*/ 6858000 h 6858000"/>
                <a:gd name="connsiteX23" fmla="*/ 6424725 w 9313016"/>
                <a:gd name="connsiteY23" fmla="*/ 6858000 h 6858000"/>
                <a:gd name="connsiteX24" fmla="*/ 6527382 w 9313016"/>
                <a:gd name="connsiteY24" fmla="*/ 6756333 h 6858000"/>
                <a:gd name="connsiteX25" fmla="*/ 6674233 w 9313016"/>
                <a:gd name="connsiteY25" fmla="*/ 6603450 h 6858000"/>
                <a:gd name="connsiteX26" fmla="*/ 6965813 w 9313016"/>
                <a:gd name="connsiteY26" fmla="*/ 6292932 h 6858000"/>
                <a:gd name="connsiteX27" fmla="*/ 7112961 w 9313016"/>
                <a:gd name="connsiteY27" fmla="*/ 6137505 h 6858000"/>
                <a:gd name="connsiteX28" fmla="*/ 7264790 w 9313016"/>
                <a:gd name="connsiteY28" fmla="*/ 5983710 h 6858000"/>
                <a:gd name="connsiteX29" fmla="*/ 7974595 w 9313016"/>
                <a:gd name="connsiteY29" fmla="*/ 5470773 h 6858000"/>
                <a:gd name="connsiteX30" fmla="*/ 8331591 w 9313016"/>
                <a:gd name="connsiteY30" fmla="*/ 5254048 h 6858000"/>
                <a:gd name="connsiteX31" fmla="*/ 8599807 w 9313016"/>
                <a:gd name="connsiteY31" fmla="*/ 4980010 h 6858000"/>
                <a:gd name="connsiteX32" fmla="*/ 8766474 w 9313016"/>
                <a:gd name="connsiteY32" fmla="*/ 4631524 h 6858000"/>
                <a:gd name="connsiteX33" fmla="*/ 8865755 w 9313016"/>
                <a:gd name="connsiteY33" fmla="*/ 4244445 h 6858000"/>
                <a:gd name="connsiteX34" fmla="*/ 8882911 w 9313016"/>
                <a:gd name="connsiteY34" fmla="*/ 4145659 h 6858000"/>
                <a:gd name="connsiteX35" fmla="*/ 8897403 w 9313016"/>
                <a:gd name="connsiteY35" fmla="*/ 4046633 h 6858000"/>
                <a:gd name="connsiteX36" fmla="*/ 8908298 w 9313016"/>
                <a:gd name="connsiteY36" fmla="*/ 3947271 h 6858000"/>
                <a:gd name="connsiteX37" fmla="*/ 8916184 w 9313016"/>
                <a:gd name="connsiteY37" fmla="*/ 3847765 h 6858000"/>
                <a:gd name="connsiteX38" fmla="*/ 8920670 w 9313016"/>
                <a:gd name="connsiteY38" fmla="*/ 3449597 h 6858000"/>
                <a:gd name="connsiteX39" fmla="*/ 8914607 w 9313016"/>
                <a:gd name="connsiteY39" fmla="*/ 3350283 h 6858000"/>
                <a:gd name="connsiteX40" fmla="*/ 8905340 w 9313016"/>
                <a:gd name="connsiteY40" fmla="*/ 3251209 h 6858000"/>
                <a:gd name="connsiteX41" fmla="*/ 8893854 w 9313016"/>
                <a:gd name="connsiteY41" fmla="*/ 3152376 h 6858000"/>
                <a:gd name="connsiteX42" fmla="*/ 8879706 w 9313016"/>
                <a:gd name="connsiteY42" fmla="*/ 3053878 h 6858000"/>
                <a:gd name="connsiteX43" fmla="*/ 8797531 w 9313016"/>
                <a:gd name="connsiteY43" fmla="*/ 2663966 h 6858000"/>
                <a:gd name="connsiteX44" fmla="*/ 8520442 w 9313016"/>
                <a:gd name="connsiteY44" fmla="*/ 1911983 h 6858000"/>
                <a:gd name="connsiteX45" fmla="*/ 8332626 w 9313016"/>
                <a:gd name="connsiteY45" fmla="*/ 1553608 h 6858000"/>
                <a:gd name="connsiteX46" fmla="*/ 8116317 w 9313016"/>
                <a:gd name="connsiteY46" fmla="*/ 1208529 h 6858000"/>
                <a:gd name="connsiteX47" fmla="*/ 7873293 w 9313016"/>
                <a:gd name="connsiteY47" fmla="*/ 878284 h 6858000"/>
                <a:gd name="connsiteX48" fmla="*/ 7604337 w 9313016"/>
                <a:gd name="connsiteY48" fmla="*/ 565125 h 6858000"/>
                <a:gd name="connsiteX49" fmla="*/ 7311128 w 9313016"/>
                <a:gd name="connsiteY49" fmla="*/ 270591 h 6858000"/>
                <a:gd name="connsiteX50" fmla="*/ 1752019 w 9313016"/>
                <a:gd name="connsiteY50" fmla="*/ 0 h 6858000"/>
                <a:gd name="connsiteX51" fmla="*/ 2155804 w 9313016"/>
                <a:gd name="connsiteY51" fmla="*/ 0 h 6858000"/>
                <a:gd name="connsiteX52" fmla="*/ 2103975 w 9313016"/>
                <a:gd name="connsiteY52" fmla="*/ 40789 h 6858000"/>
                <a:gd name="connsiteX53" fmla="*/ 1656310 w 9313016"/>
                <a:gd name="connsiteY53" fmla="*/ 470035 h 6858000"/>
                <a:gd name="connsiteX54" fmla="*/ 806013 w 9313016"/>
                <a:gd name="connsiteY54" fmla="*/ 1841133 h 6858000"/>
                <a:gd name="connsiteX55" fmla="*/ 580685 w 9313016"/>
                <a:gd name="connsiteY55" fmla="*/ 2606364 h 6858000"/>
                <a:gd name="connsiteX56" fmla="*/ 503489 w 9313016"/>
                <a:gd name="connsiteY56" fmla="*/ 3397276 h 6858000"/>
                <a:gd name="connsiteX57" fmla="*/ 570135 w 9313016"/>
                <a:gd name="connsiteY57" fmla="*/ 4188235 h 6858000"/>
                <a:gd name="connsiteX58" fmla="*/ 783387 w 9313016"/>
                <a:gd name="connsiteY58" fmla="*/ 4953850 h 6858000"/>
                <a:gd name="connsiteX59" fmla="*/ 1628014 w 9313016"/>
                <a:gd name="connsiteY59" fmla="*/ 6308245 h 6858000"/>
                <a:gd name="connsiteX60" fmla="*/ 2235998 w 9313016"/>
                <a:gd name="connsiteY60" fmla="*/ 6844829 h 6858000"/>
                <a:gd name="connsiteX61" fmla="*/ 2255028 w 9313016"/>
                <a:gd name="connsiteY61" fmla="*/ 6858000 h 6858000"/>
                <a:gd name="connsiteX62" fmla="*/ 1578787 w 9313016"/>
                <a:gd name="connsiteY62" fmla="*/ 6858000 h 6858000"/>
                <a:gd name="connsiteX63" fmla="*/ 1465153 w 9313016"/>
                <a:gd name="connsiteY63" fmla="*/ 6759050 h 6858000"/>
                <a:gd name="connsiteX64" fmla="*/ 1303650 w 9313016"/>
                <a:gd name="connsiteY64" fmla="*/ 6604267 h 6858000"/>
                <a:gd name="connsiteX65" fmla="*/ 323708 w 9313016"/>
                <a:gd name="connsiteY65" fmla="*/ 5126365 h 6858000"/>
                <a:gd name="connsiteX66" fmla="*/ 872 w 9313016"/>
                <a:gd name="connsiteY66" fmla="*/ 3391228 h 6858000"/>
                <a:gd name="connsiteX67" fmla="*/ 105428 w 9313016"/>
                <a:gd name="connsiteY67" fmla="*/ 2511899 h 6858000"/>
                <a:gd name="connsiteX68" fmla="*/ 384933 w 9313016"/>
                <a:gd name="connsiteY68" fmla="*/ 1670971 h 6858000"/>
                <a:gd name="connsiteX69" fmla="*/ 1433593 w 9313016"/>
                <a:gd name="connsiteY69" fmla="*/ 256095 h 6858000"/>
                <a:gd name="connsiteX70" fmla="*/ 1602664 w 9313016"/>
                <a:gd name="connsiteY70" fmla="*/ 1137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9313016" h="6858000">
                  <a:moveTo>
                    <a:pt x="6993556" y="0"/>
                  </a:moveTo>
                  <a:lnTo>
                    <a:pt x="7358516" y="0"/>
                  </a:lnTo>
                  <a:lnTo>
                    <a:pt x="7475006" y="82722"/>
                  </a:lnTo>
                  <a:cubicBezTo>
                    <a:pt x="7592423" y="169778"/>
                    <a:pt x="7706366" y="261748"/>
                    <a:pt x="7816357" y="358482"/>
                  </a:cubicBezTo>
                  <a:cubicBezTo>
                    <a:pt x="8036559" y="551589"/>
                    <a:pt x="8239655" y="764905"/>
                    <a:pt x="8421752" y="995405"/>
                  </a:cubicBezTo>
                  <a:cubicBezTo>
                    <a:pt x="8604736" y="1225282"/>
                    <a:pt x="8763567" y="1474646"/>
                    <a:pt x="8897059" y="1737211"/>
                  </a:cubicBezTo>
                  <a:cubicBezTo>
                    <a:pt x="9029909" y="2000162"/>
                    <a:pt x="9134317" y="2277990"/>
                    <a:pt x="9206633" y="2564460"/>
                  </a:cubicBezTo>
                  <a:cubicBezTo>
                    <a:pt x="9242322" y="2707791"/>
                    <a:pt x="9269041" y="2853474"/>
                    <a:pt x="9286787" y="3000164"/>
                  </a:cubicBezTo>
                  <a:cubicBezTo>
                    <a:pt x="9304977" y="3146856"/>
                    <a:pt x="9314097" y="3294698"/>
                    <a:pt x="9312914" y="3442493"/>
                  </a:cubicBezTo>
                  <a:cubicBezTo>
                    <a:pt x="9309906" y="3737987"/>
                    <a:pt x="9270717" y="4033288"/>
                    <a:pt x="9190562" y="4316686"/>
                  </a:cubicBezTo>
                  <a:cubicBezTo>
                    <a:pt x="9150486" y="4458240"/>
                    <a:pt x="9103951" y="4597587"/>
                    <a:pt x="9043416" y="4734917"/>
                  </a:cubicBezTo>
                  <a:cubicBezTo>
                    <a:pt x="8982980" y="4871817"/>
                    <a:pt x="8908740" y="5007131"/>
                    <a:pt x="8809657" y="5128718"/>
                  </a:cubicBezTo>
                  <a:cubicBezTo>
                    <a:pt x="8760312" y="5189247"/>
                    <a:pt x="8706137" y="5246945"/>
                    <a:pt x="8645997" y="5297441"/>
                  </a:cubicBezTo>
                  <a:cubicBezTo>
                    <a:pt x="8586252" y="5348274"/>
                    <a:pt x="8522809" y="5393730"/>
                    <a:pt x="8457787" y="5433763"/>
                  </a:cubicBezTo>
                  <a:cubicBezTo>
                    <a:pt x="8392816" y="5474132"/>
                    <a:pt x="8326219" y="5508213"/>
                    <a:pt x="8260803" y="5541237"/>
                  </a:cubicBezTo>
                  <a:cubicBezTo>
                    <a:pt x="8195289" y="5574071"/>
                    <a:pt x="8130023" y="5604838"/>
                    <a:pt x="8066136" y="5635704"/>
                  </a:cubicBezTo>
                  <a:cubicBezTo>
                    <a:pt x="7938313" y="5697433"/>
                    <a:pt x="7815222" y="5762186"/>
                    <a:pt x="7698638" y="5837163"/>
                  </a:cubicBezTo>
                  <a:cubicBezTo>
                    <a:pt x="7582449" y="5912381"/>
                    <a:pt x="7471881" y="5996094"/>
                    <a:pt x="7370135" y="6090081"/>
                  </a:cubicBezTo>
                  <a:cubicBezTo>
                    <a:pt x="7319460" y="6136593"/>
                    <a:pt x="7268881" y="6186082"/>
                    <a:pt x="7218897" y="6235860"/>
                  </a:cubicBezTo>
                  <a:cubicBezTo>
                    <a:pt x="7168763" y="6285493"/>
                    <a:pt x="7119665" y="6336229"/>
                    <a:pt x="7070665" y="6387205"/>
                  </a:cubicBezTo>
                  <a:cubicBezTo>
                    <a:pt x="6972715" y="6489208"/>
                    <a:pt x="6876195" y="6593131"/>
                    <a:pt x="6779035" y="6697100"/>
                  </a:cubicBezTo>
                  <a:cubicBezTo>
                    <a:pt x="6730379" y="6748989"/>
                    <a:pt x="6681528" y="6800878"/>
                    <a:pt x="6631837" y="6852239"/>
                  </a:cubicBezTo>
                  <a:lnTo>
                    <a:pt x="6626221" y="6858000"/>
                  </a:lnTo>
                  <a:lnTo>
                    <a:pt x="6424725" y="6858000"/>
                  </a:lnTo>
                  <a:lnTo>
                    <a:pt x="6527382" y="6756333"/>
                  </a:lnTo>
                  <a:cubicBezTo>
                    <a:pt x="6576726" y="6705932"/>
                    <a:pt x="6625480" y="6654811"/>
                    <a:pt x="6674233" y="6603450"/>
                  </a:cubicBezTo>
                  <a:cubicBezTo>
                    <a:pt x="6771788" y="6500920"/>
                    <a:pt x="6868309" y="6396757"/>
                    <a:pt x="6965813" y="6292932"/>
                  </a:cubicBezTo>
                  <a:lnTo>
                    <a:pt x="7112961" y="6137505"/>
                  </a:lnTo>
                  <a:cubicBezTo>
                    <a:pt x="7162354" y="6085808"/>
                    <a:pt x="7211945" y="6034640"/>
                    <a:pt x="7264790" y="5983710"/>
                  </a:cubicBezTo>
                  <a:cubicBezTo>
                    <a:pt x="7472373" y="5779130"/>
                    <a:pt x="7721610" y="5610648"/>
                    <a:pt x="7974595" y="5470773"/>
                  </a:cubicBezTo>
                  <a:cubicBezTo>
                    <a:pt x="8099903" y="5399395"/>
                    <a:pt x="8224127" y="5332529"/>
                    <a:pt x="8331591" y="5254048"/>
                  </a:cubicBezTo>
                  <a:cubicBezTo>
                    <a:pt x="8439351" y="5176047"/>
                    <a:pt x="8529660" y="5085949"/>
                    <a:pt x="8599807" y="4980010"/>
                  </a:cubicBezTo>
                  <a:cubicBezTo>
                    <a:pt x="8671187" y="4875128"/>
                    <a:pt x="8723982" y="4756086"/>
                    <a:pt x="8766474" y="4631524"/>
                  </a:cubicBezTo>
                  <a:cubicBezTo>
                    <a:pt x="8808968" y="4507010"/>
                    <a:pt x="8840615" y="4375872"/>
                    <a:pt x="8865755" y="4244445"/>
                  </a:cubicBezTo>
                  <a:cubicBezTo>
                    <a:pt x="8871375" y="4211468"/>
                    <a:pt x="8878129" y="4178731"/>
                    <a:pt x="8882911" y="4145659"/>
                  </a:cubicBezTo>
                  <a:lnTo>
                    <a:pt x="8897403" y="4046633"/>
                  </a:lnTo>
                  <a:lnTo>
                    <a:pt x="8908298" y="3947271"/>
                  </a:lnTo>
                  <a:cubicBezTo>
                    <a:pt x="8912389" y="3914247"/>
                    <a:pt x="8913425" y="3880886"/>
                    <a:pt x="8916184" y="3847765"/>
                  </a:cubicBezTo>
                  <a:cubicBezTo>
                    <a:pt x="8925797" y="3715091"/>
                    <a:pt x="8925945" y="3582127"/>
                    <a:pt x="8920670" y="3449597"/>
                  </a:cubicBezTo>
                  <a:lnTo>
                    <a:pt x="8914607" y="3350283"/>
                  </a:lnTo>
                  <a:cubicBezTo>
                    <a:pt x="8911995" y="3317211"/>
                    <a:pt x="8908348" y="3284233"/>
                    <a:pt x="8905340" y="3251209"/>
                  </a:cubicBezTo>
                  <a:cubicBezTo>
                    <a:pt x="8902628" y="3218185"/>
                    <a:pt x="8897551" y="3185305"/>
                    <a:pt x="8893854" y="3152376"/>
                  </a:cubicBezTo>
                  <a:cubicBezTo>
                    <a:pt x="8890305" y="3119399"/>
                    <a:pt x="8884932" y="3086662"/>
                    <a:pt x="8879706" y="3053878"/>
                  </a:cubicBezTo>
                  <a:cubicBezTo>
                    <a:pt x="8858707" y="2922835"/>
                    <a:pt x="8831249" y="2792705"/>
                    <a:pt x="8797531" y="2663966"/>
                  </a:cubicBezTo>
                  <a:cubicBezTo>
                    <a:pt x="8728616" y="2406777"/>
                    <a:pt x="8635497" y="2155109"/>
                    <a:pt x="8520442" y="1911983"/>
                  </a:cubicBezTo>
                  <a:cubicBezTo>
                    <a:pt x="8462667" y="1790541"/>
                    <a:pt x="8400112" y="1670923"/>
                    <a:pt x="8332626" y="1553608"/>
                  </a:cubicBezTo>
                  <a:cubicBezTo>
                    <a:pt x="8265683" y="1436006"/>
                    <a:pt x="8192973" y="1321188"/>
                    <a:pt x="8116317" y="1208529"/>
                  </a:cubicBezTo>
                  <a:cubicBezTo>
                    <a:pt x="8039811" y="1095776"/>
                    <a:pt x="7958079" y="986094"/>
                    <a:pt x="7873293" y="878284"/>
                  </a:cubicBezTo>
                  <a:cubicBezTo>
                    <a:pt x="7787814" y="771002"/>
                    <a:pt x="7697999" y="666551"/>
                    <a:pt x="7604337" y="565125"/>
                  </a:cubicBezTo>
                  <a:cubicBezTo>
                    <a:pt x="7510479" y="463891"/>
                    <a:pt x="7413367" y="364818"/>
                    <a:pt x="7311128" y="270591"/>
                  </a:cubicBezTo>
                  <a:close/>
                  <a:moveTo>
                    <a:pt x="1752019" y="0"/>
                  </a:moveTo>
                  <a:lnTo>
                    <a:pt x="2155804" y="0"/>
                  </a:lnTo>
                  <a:lnTo>
                    <a:pt x="2103975" y="40789"/>
                  </a:lnTo>
                  <a:cubicBezTo>
                    <a:pt x="1943592" y="173585"/>
                    <a:pt x="1793955" y="317500"/>
                    <a:pt x="1656310" y="470035"/>
                  </a:cubicBezTo>
                  <a:cubicBezTo>
                    <a:pt x="1288172" y="876939"/>
                    <a:pt x="1002998" y="1344708"/>
                    <a:pt x="806013" y="1841133"/>
                  </a:cubicBezTo>
                  <a:cubicBezTo>
                    <a:pt x="707818" y="2089538"/>
                    <a:pt x="630868" y="2345480"/>
                    <a:pt x="580685" y="2606364"/>
                  </a:cubicBezTo>
                  <a:cubicBezTo>
                    <a:pt x="530749" y="2867250"/>
                    <a:pt x="504868" y="3132119"/>
                    <a:pt x="503489" y="3397276"/>
                  </a:cubicBezTo>
                  <a:cubicBezTo>
                    <a:pt x="501467" y="3662434"/>
                    <a:pt x="524093" y="3927351"/>
                    <a:pt x="570135" y="4188235"/>
                  </a:cubicBezTo>
                  <a:cubicBezTo>
                    <a:pt x="615734" y="4449264"/>
                    <a:pt x="688642" y="4705493"/>
                    <a:pt x="783387" y="4953850"/>
                  </a:cubicBezTo>
                  <a:cubicBezTo>
                    <a:pt x="974357" y="5449796"/>
                    <a:pt x="1259630" y="5913773"/>
                    <a:pt x="1628014" y="6308245"/>
                  </a:cubicBezTo>
                  <a:cubicBezTo>
                    <a:pt x="1812182" y="6505481"/>
                    <a:pt x="2016215" y="6685052"/>
                    <a:pt x="2235998" y="6844829"/>
                  </a:cubicBezTo>
                  <a:lnTo>
                    <a:pt x="2255028" y="6858000"/>
                  </a:lnTo>
                  <a:lnTo>
                    <a:pt x="1578787" y="6858000"/>
                  </a:lnTo>
                  <a:lnTo>
                    <a:pt x="1465153" y="6759050"/>
                  </a:lnTo>
                  <a:cubicBezTo>
                    <a:pt x="1410086" y="6708726"/>
                    <a:pt x="1356236" y="6657104"/>
                    <a:pt x="1303650" y="6604267"/>
                  </a:cubicBezTo>
                  <a:cubicBezTo>
                    <a:pt x="883506" y="6181043"/>
                    <a:pt x="548150" y="5676072"/>
                    <a:pt x="323708" y="5126365"/>
                  </a:cubicBezTo>
                  <a:cubicBezTo>
                    <a:pt x="97737" y="4577139"/>
                    <a:pt x="-10958" y="3981927"/>
                    <a:pt x="872" y="3391228"/>
                  </a:cubicBezTo>
                  <a:cubicBezTo>
                    <a:pt x="5951" y="3095783"/>
                    <a:pt x="40506" y="2800528"/>
                    <a:pt x="105428" y="2511899"/>
                  </a:cubicBezTo>
                  <a:cubicBezTo>
                    <a:pt x="170104" y="2223317"/>
                    <a:pt x="262089" y="1940399"/>
                    <a:pt x="384933" y="1670971"/>
                  </a:cubicBezTo>
                  <a:cubicBezTo>
                    <a:pt x="629092" y="1131344"/>
                    <a:pt x="991955" y="646919"/>
                    <a:pt x="1433593" y="256095"/>
                  </a:cubicBezTo>
                  <a:cubicBezTo>
                    <a:pt x="1488791" y="207206"/>
                    <a:pt x="1545179" y="159733"/>
                    <a:pt x="1602664" y="113704"/>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Shape 13">
              <a:extLst>
                <a:ext uri="{FF2B5EF4-FFF2-40B4-BE49-F238E27FC236}">
                  <a16:creationId xmlns:a16="http://schemas.microsoft.com/office/drawing/2014/main" id="{308677BE-069B-4A4D-8732-E26B6EF567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59468" y="3985"/>
              <a:ext cx="9065550" cy="6858000"/>
            </a:xfrm>
            <a:custGeom>
              <a:avLst/>
              <a:gdLst>
                <a:gd name="connsiteX0" fmla="*/ 1839951 w 9065550"/>
                <a:gd name="connsiteY0" fmla="*/ 0 h 6858000"/>
                <a:gd name="connsiteX1" fmla="*/ 6979427 w 9065550"/>
                <a:gd name="connsiteY1" fmla="*/ 0 h 6858000"/>
                <a:gd name="connsiteX2" fmla="*/ 6989586 w 9065550"/>
                <a:gd name="connsiteY2" fmla="*/ 6825 h 6858000"/>
                <a:gd name="connsiteX3" fmla="*/ 8932062 w 9065550"/>
                <a:gd name="connsiteY3" fmla="*/ 4580835 h 6858000"/>
                <a:gd name="connsiteX4" fmla="*/ 7166294 w 9065550"/>
                <a:gd name="connsiteY4" fmla="*/ 6259703 h 6858000"/>
                <a:gd name="connsiteX5" fmla="*/ 6868878 w 9065550"/>
                <a:gd name="connsiteY5" fmla="*/ 6564765 h 6858000"/>
                <a:gd name="connsiteX6" fmla="*/ 6591881 w 9065550"/>
                <a:gd name="connsiteY6" fmla="*/ 6858000 h 6858000"/>
                <a:gd name="connsiteX7" fmla="*/ 5184648 w 9065550"/>
                <a:gd name="connsiteY7" fmla="*/ 6858000 h 6858000"/>
                <a:gd name="connsiteX8" fmla="*/ 5244877 w 9065550"/>
                <a:gd name="connsiteY8" fmla="*/ 6817615 h 6858000"/>
                <a:gd name="connsiteX9" fmla="*/ 6033853 w 9065550"/>
                <a:gd name="connsiteY9" fmla="*/ 6069135 h 6858000"/>
                <a:gd name="connsiteX10" fmla="*/ 6480248 w 9065550"/>
                <a:gd name="connsiteY10" fmla="*/ 5607082 h 6858000"/>
                <a:gd name="connsiteX11" fmla="*/ 7551502 w 9065550"/>
                <a:gd name="connsiteY11" fmla="*/ 4859004 h 6858000"/>
                <a:gd name="connsiteX12" fmla="*/ 7844227 w 9065550"/>
                <a:gd name="connsiteY12" fmla="*/ 4683074 h 6858000"/>
                <a:gd name="connsiteX13" fmla="*/ 8005810 w 9065550"/>
                <a:gd name="connsiteY13" fmla="*/ 4330239 h 6858000"/>
                <a:gd name="connsiteX14" fmla="*/ 8016191 w 9065550"/>
                <a:gd name="connsiteY14" fmla="*/ 2956574 h 6858000"/>
                <a:gd name="connsiteX15" fmla="*/ 7346424 w 9065550"/>
                <a:gd name="connsiteY15" fmla="*/ 1636739 h 6858000"/>
                <a:gd name="connsiteX16" fmla="*/ 5995751 w 9065550"/>
                <a:gd name="connsiteY16" fmla="*/ 493319 h 6858000"/>
                <a:gd name="connsiteX17" fmla="*/ 4494836 w 9065550"/>
                <a:gd name="connsiteY17" fmla="*/ 75383 h 6858000"/>
                <a:gd name="connsiteX18" fmla="*/ 2002499 w 9065550"/>
                <a:gd name="connsiteY18" fmla="*/ 1094261 h 6858000"/>
                <a:gd name="connsiteX19" fmla="*/ 1241306 w 9065550"/>
                <a:gd name="connsiteY19" fmla="*/ 2206935 h 6858000"/>
                <a:gd name="connsiteX20" fmla="*/ 961736 w 9065550"/>
                <a:gd name="connsiteY20" fmla="*/ 3573719 h 6858000"/>
                <a:gd name="connsiteX21" fmla="*/ 1193878 w 9065550"/>
                <a:gd name="connsiteY21" fmla="*/ 4824208 h 6858000"/>
                <a:gd name="connsiteX22" fmla="*/ 1832096 w 9065550"/>
                <a:gd name="connsiteY22" fmla="*/ 5873050 h 6858000"/>
                <a:gd name="connsiteX23" fmla="*/ 3010752 w 9065550"/>
                <a:gd name="connsiteY23" fmla="*/ 6749475 h 6858000"/>
                <a:gd name="connsiteX24" fmla="*/ 3187037 w 9065550"/>
                <a:gd name="connsiteY24" fmla="*/ 6824756 h 6858000"/>
                <a:gd name="connsiteX25" fmla="*/ 3278211 w 9065550"/>
                <a:gd name="connsiteY25" fmla="*/ 6858000 h 6858000"/>
                <a:gd name="connsiteX26" fmla="*/ 1480830 w 9065550"/>
                <a:gd name="connsiteY26" fmla="*/ 6858000 h 6858000"/>
                <a:gd name="connsiteX27" fmla="*/ 1427607 w 9065550"/>
                <a:gd name="connsiteY27" fmla="*/ 6811515 h 6858000"/>
                <a:gd name="connsiteX28" fmla="*/ 1100739 w 9065550"/>
                <a:gd name="connsiteY28" fmla="*/ 6477651 h 6858000"/>
                <a:gd name="connsiteX29" fmla="*/ 0 w 9065550"/>
                <a:gd name="connsiteY29" fmla="*/ 3573620 h 6858000"/>
                <a:gd name="connsiteX30" fmla="*/ 1805513 w 9065550"/>
                <a:gd name="connsiteY30"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065550" h="6858000">
                  <a:moveTo>
                    <a:pt x="1839951" y="0"/>
                  </a:moveTo>
                  <a:lnTo>
                    <a:pt x="6979427" y="0"/>
                  </a:lnTo>
                  <a:lnTo>
                    <a:pt x="6989586" y="6825"/>
                  </a:lnTo>
                  <a:cubicBezTo>
                    <a:pt x="8438828" y="1031353"/>
                    <a:pt x="9439169" y="2823601"/>
                    <a:pt x="8932062" y="4580835"/>
                  </a:cubicBezTo>
                  <a:cubicBezTo>
                    <a:pt x="8592517" y="5757293"/>
                    <a:pt x="7979652" y="5458140"/>
                    <a:pt x="7166294" y="6259703"/>
                  </a:cubicBezTo>
                  <a:cubicBezTo>
                    <a:pt x="7064618" y="6359905"/>
                    <a:pt x="6966014" y="6462297"/>
                    <a:pt x="6868878" y="6564765"/>
                  </a:cubicBezTo>
                  <a:lnTo>
                    <a:pt x="6591881" y="6858000"/>
                  </a:lnTo>
                  <a:lnTo>
                    <a:pt x="5184648" y="6858000"/>
                  </a:lnTo>
                  <a:lnTo>
                    <a:pt x="5244877" y="6817615"/>
                  </a:lnTo>
                  <a:cubicBezTo>
                    <a:pt x="5481027" y="6649287"/>
                    <a:pt x="5723665" y="6398593"/>
                    <a:pt x="6033853" y="6069135"/>
                  </a:cubicBezTo>
                  <a:cubicBezTo>
                    <a:pt x="6175680" y="5918484"/>
                    <a:pt x="6322395" y="5762660"/>
                    <a:pt x="6480248" y="5607082"/>
                  </a:cubicBezTo>
                  <a:cubicBezTo>
                    <a:pt x="6893276" y="5200077"/>
                    <a:pt x="7273697" y="5002920"/>
                    <a:pt x="7551502" y="4859004"/>
                  </a:cubicBezTo>
                  <a:cubicBezTo>
                    <a:pt x="7687884" y="4788339"/>
                    <a:pt x="7795540" y="4732559"/>
                    <a:pt x="7844227" y="4683074"/>
                  </a:cubicBezTo>
                  <a:cubicBezTo>
                    <a:pt x="7898759" y="4627636"/>
                    <a:pt x="7956165" y="4502313"/>
                    <a:pt x="8005810" y="4330239"/>
                  </a:cubicBezTo>
                  <a:cubicBezTo>
                    <a:pt x="8132968" y="3889611"/>
                    <a:pt x="8136446" y="3427460"/>
                    <a:pt x="8016191" y="2956574"/>
                  </a:cubicBezTo>
                  <a:cubicBezTo>
                    <a:pt x="7900876" y="2505064"/>
                    <a:pt x="7669287" y="2048671"/>
                    <a:pt x="7346424" y="1636739"/>
                  </a:cubicBezTo>
                  <a:cubicBezTo>
                    <a:pt x="6979764" y="1168830"/>
                    <a:pt x="6512706" y="773489"/>
                    <a:pt x="5995751" y="493319"/>
                  </a:cubicBezTo>
                  <a:cubicBezTo>
                    <a:pt x="5491195" y="219884"/>
                    <a:pt x="4972174" y="75383"/>
                    <a:pt x="4494836" y="75383"/>
                  </a:cubicBezTo>
                  <a:cubicBezTo>
                    <a:pt x="3554318" y="75383"/>
                    <a:pt x="2669191" y="437197"/>
                    <a:pt x="2002499" y="1094261"/>
                  </a:cubicBezTo>
                  <a:cubicBezTo>
                    <a:pt x="1676360" y="1415667"/>
                    <a:pt x="1420225" y="1790023"/>
                    <a:pt x="1241306" y="2206935"/>
                  </a:cubicBezTo>
                  <a:cubicBezTo>
                    <a:pt x="1055782" y="2639169"/>
                    <a:pt x="961736" y="3099027"/>
                    <a:pt x="961736" y="3573719"/>
                  </a:cubicBezTo>
                  <a:cubicBezTo>
                    <a:pt x="961736" y="4005124"/>
                    <a:pt x="1039805" y="4425841"/>
                    <a:pt x="1193878" y="4824208"/>
                  </a:cubicBezTo>
                  <a:cubicBezTo>
                    <a:pt x="1342457" y="5208423"/>
                    <a:pt x="1557214" y="5561306"/>
                    <a:pt x="1832096" y="5873050"/>
                  </a:cubicBezTo>
                  <a:cubicBezTo>
                    <a:pt x="2157126" y="6241599"/>
                    <a:pt x="2564661" y="6544656"/>
                    <a:pt x="3010752" y="6749475"/>
                  </a:cubicBezTo>
                  <a:cubicBezTo>
                    <a:pt x="3069003" y="6776219"/>
                    <a:pt x="3127773" y="6801314"/>
                    <a:pt x="3187037" y="6824756"/>
                  </a:cubicBezTo>
                  <a:lnTo>
                    <a:pt x="3278211" y="6858000"/>
                  </a:lnTo>
                  <a:lnTo>
                    <a:pt x="1480830" y="6858000"/>
                  </a:lnTo>
                  <a:lnTo>
                    <a:pt x="1427607" y="6811515"/>
                  </a:lnTo>
                  <a:cubicBezTo>
                    <a:pt x="1312870" y="6705919"/>
                    <a:pt x="1203751" y="6594470"/>
                    <a:pt x="1100739" y="6477651"/>
                  </a:cubicBezTo>
                  <a:cubicBezTo>
                    <a:pt x="415045" y="5700097"/>
                    <a:pt x="0" y="4684635"/>
                    <a:pt x="0" y="3573620"/>
                  </a:cubicBezTo>
                  <a:cubicBezTo>
                    <a:pt x="0" y="2121118"/>
                    <a:pt x="709459" y="831902"/>
                    <a:pt x="1805513" y="24133"/>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 name="Freeform: Shape 14">
              <a:extLst>
                <a:ext uri="{FF2B5EF4-FFF2-40B4-BE49-F238E27FC236}">
                  <a16:creationId xmlns:a16="http://schemas.microsoft.com/office/drawing/2014/main" id="{9A9A575B-DD07-4388-963B-0AF3FDDCF3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48217" y="3985"/>
              <a:ext cx="9088051" cy="6858000"/>
            </a:xfrm>
            <a:custGeom>
              <a:avLst/>
              <a:gdLst>
                <a:gd name="connsiteX0" fmla="*/ 5158786 w 9088051"/>
                <a:gd name="connsiteY0" fmla="*/ 0 h 6858000"/>
                <a:gd name="connsiteX1" fmla="*/ 6996771 w 9088051"/>
                <a:gd name="connsiteY1" fmla="*/ 0 h 6858000"/>
                <a:gd name="connsiteX2" fmla="*/ 7006955 w 9088051"/>
                <a:gd name="connsiteY2" fmla="*/ 6825 h 6858000"/>
                <a:gd name="connsiteX3" fmla="*/ 8954230 w 9088051"/>
                <a:gd name="connsiteY3" fmla="*/ 4580835 h 6858000"/>
                <a:gd name="connsiteX4" fmla="*/ 7184080 w 9088051"/>
                <a:gd name="connsiteY4" fmla="*/ 6259703 h 6858000"/>
                <a:gd name="connsiteX5" fmla="*/ 6885926 w 9088051"/>
                <a:gd name="connsiteY5" fmla="*/ 6564765 h 6858000"/>
                <a:gd name="connsiteX6" fmla="*/ 6608241 w 9088051"/>
                <a:gd name="connsiteY6" fmla="*/ 6858000 h 6858000"/>
                <a:gd name="connsiteX7" fmla="*/ 5462870 w 9088051"/>
                <a:gd name="connsiteY7" fmla="*/ 6858000 h 6858000"/>
                <a:gd name="connsiteX8" fmla="*/ 5529056 w 9088051"/>
                <a:gd name="connsiteY8" fmla="*/ 6804645 h 6858000"/>
                <a:gd name="connsiteX9" fmla="*/ 6167613 w 9088051"/>
                <a:gd name="connsiteY9" fmla="*/ 6173667 h 6858000"/>
                <a:gd name="connsiteX10" fmla="*/ 6610973 w 9088051"/>
                <a:gd name="connsiteY10" fmla="*/ 5715860 h 6858000"/>
                <a:gd name="connsiteX11" fmla="*/ 7646083 w 9088051"/>
                <a:gd name="connsiteY11" fmla="*/ 4995842 h 6858000"/>
                <a:gd name="connsiteX12" fmla="*/ 7980054 w 9088051"/>
                <a:gd name="connsiteY12" fmla="*/ 4790095 h 6858000"/>
                <a:gd name="connsiteX13" fmla="*/ 8180437 w 9088051"/>
                <a:gd name="connsiteY13" fmla="*/ 4371964 h 6858000"/>
                <a:gd name="connsiteX14" fmla="*/ 8192058 w 9088051"/>
                <a:gd name="connsiteY14" fmla="*/ 2919242 h 6858000"/>
                <a:gd name="connsiteX15" fmla="*/ 7492638 w 9088051"/>
                <a:gd name="connsiteY15" fmla="*/ 1542845 h 6858000"/>
                <a:gd name="connsiteX16" fmla="*/ 6089097 w 9088051"/>
                <a:gd name="connsiteY16" fmla="*/ 357847 h 6858000"/>
                <a:gd name="connsiteX17" fmla="*/ 5288639 w 9088051"/>
                <a:gd name="connsiteY17" fmla="*/ 31627 h 6858000"/>
                <a:gd name="connsiteX18" fmla="*/ 1844517 w 9088051"/>
                <a:gd name="connsiteY18" fmla="*/ 0 h 6858000"/>
                <a:gd name="connsiteX19" fmla="*/ 3734467 w 9088051"/>
                <a:gd name="connsiteY19" fmla="*/ 0 h 6858000"/>
                <a:gd name="connsiteX20" fmla="*/ 3603618 w 9088051"/>
                <a:gd name="connsiteY20" fmla="*/ 28853 h 6858000"/>
                <a:gd name="connsiteX21" fmla="*/ 1892878 w 9088051"/>
                <a:gd name="connsiteY21" fmla="*/ 985434 h 6858000"/>
                <a:gd name="connsiteX22" fmla="*/ 1096045 w 9088051"/>
                <a:gd name="connsiteY22" fmla="*/ 2147349 h 6858000"/>
                <a:gd name="connsiteX23" fmla="*/ 803453 w 9088051"/>
                <a:gd name="connsiteY23" fmla="*/ 3573669 h 6858000"/>
                <a:gd name="connsiteX24" fmla="*/ 1046377 w 9088051"/>
                <a:gd name="connsiteY24" fmla="*/ 4878573 h 6858000"/>
                <a:gd name="connsiteX25" fmla="*/ 1714473 w 9088051"/>
                <a:gd name="connsiteY25" fmla="*/ 5973776 h 6858000"/>
                <a:gd name="connsiteX26" fmla="*/ 2776083 w 9088051"/>
                <a:gd name="connsiteY26" fmla="*/ 6804641 h 6858000"/>
                <a:gd name="connsiteX27" fmla="*/ 2884836 w 9088051"/>
                <a:gd name="connsiteY27" fmla="*/ 6858000 h 6858000"/>
                <a:gd name="connsiteX28" fmla="*/ 1484505 w 9088051"/>
                <a:gd name="connsiteY28" fmla="*/ 6858000 h 6858000"/>
                <a:gd name="connsiteX29" fmla="*/ 1431151 w 9088051"/>
                <a:gd name="connsiteY29" fmla="*/ 6811515 h 6858000"/>
                <a:gd name="connsiteX30" fmla="*/ 1103471 w 9088051"/>
                <a:gd name="connsiteY30" fmla="*/ 6477651 h 6858000"/>
                <a:gd name="connsiteX31" fmla="*/ 0 w 9088051"/>
                <a:gd name="connsiteY31" fmla="*/ 3573620 h 6858000"/>
                <a:gd name="connsiteX32" fmla="*/ 1809994 w 9088051"/>
                <a:gd name="connsiteY32"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88051" h="6858000">
                  <a:moveTo>
                    <a:pt x="5158786" y="0"/>
                  </a:moveTo>
                  <a:lnTo>
                    <a:pt x="6996771" y="0"/>
                  </a:lnTo>
                  <a:lnTo>
                    <a:pt x="7006955" y="6825"/>
                  </a:lnTo>
                  <a:cubicBezTo>
                    <a:pt x="8459794" y="1031353"/>
                    <a:pt x="9462596" y="2823601"/>
                    <a:pt x="8954230" y="4580835"/>
                  </a:cubicBezTo>
                  <a:cubicBezTo>
                    <a:pt x="8613842" y="5757293"/>
                    <a:pt x="7999457" y="5458140"/>
                    <a:pt x="7184080" y="6259703"/>
                  </a:cubicBezTo>
                  <a:cubicBezTo>
                    <a:pt x="7082152" y="6359905"/>
                    <a:pt x="6983303" y="6462297"/>
                    <a:pt x="6885926" y="6564765"/>
                  </a:cubicBezTo>
                  <a:lnTo>
                    <a:pt x="6608241" y="6858000"/>
                  </a:lnTo>
                  <a:lnTo>
                    <a:pt x="5462870" y="6858000"/>
                  </a:lnTo>
                  <a:lnTo>
                    <a:pt x="5529056" y="6804645"/>
                  </a:lnTo>
                  <a:cubicBezTo>
                    <a:pt x="5740217" y="6626505"/>
                    <a:pt x="5949382" y="6404876"/>
                    <a:pt x="6167613" y="6173667"/>
                  </a:cubicBezTo>
                  <a:cubicBezTo>
                    <a:pt x="6308782" y="6024091"/>
                    <a:pt x="6454799" y="5869390"/>
                    <a:pt x="6610973" y="5715860"/>
                  </a:cubicBezTo>
                  <a:cubicBezTo>
                    <a:pt x="7007847" y="5325741"/>
                    <a:pt x="7376733" y="5135074"/>
                    <a:pt x="7646083" y="4995842"/>
                  </a:cubicBezTo>
                  <a:cubicBezTo>
                    <a:pt x="7816858" y="4907561"/>
                    <a:pt x="7916545" y="4854514"/>
                    <a:pt x="7980054" y="4790095"/>
                  </a:cubicBezTo>
                  <a:cubicBezTo>
                    <a:pt x="8054629" y="4714405"/>
                    <a:pt x="8122031" y="4573758"/>
                    <a:pt x="8180437" y="4371964"/>
                  </a:cubicBezTo>
                  <a:cubicBezTo>
                    <a:pt x="8315441" y="3905228"/>
                    <a:pt x="8319381" y="3416431"/>
                    <a:pt x="8192058" y="2919242"/>
                  </a:cubicBezTo>
                  <a:cubicBezTo>
                    <a:pt x="8071251" y="2447381"/>
                    <a:pt x="7829388" y="1971467"/>
                    <a:pt x="7492638" y="1542845"/>
                  </a:cubicBezTo>
                  <a:cubicBezTo>
                    <a:pt x="7111829" y="1058099"/>
                    <a:pt x="6626484" y="648361"/>
                    <a:pt x="6089097" y="357847"/>
                  </a:cubicBezTo>
                  <a:cubicBezTo>
                    <a:pt x="5824244" y="214687"/>
                    <a:pt x="5554957" y="105262"/>
                    <a:pt x="5288639" y="31627"/>
                  </a:cubicBezTo>
                  <a:close/>
                  <a:moveTo>
                    <a:pt x="1844517" y="0"/>
                  </a:moveTo>
                  <a:lnTo>
                    <a:pt x="3734467" y="0"/>
                  </a:lnTo>
                  <a:lnTo>
                    <a:pt x="3603618" y="28853"/>
                  </a:lnTo>
                  <a:cubicBezTo>
                    <a:pt x="2962049" y="186733"/>
                    <a:pt x="2373277" y="513136"/>
                    <a:pt x="1892878" y="985434"/>
                  </a:cubicBezTo>
                  <a:cubicBezTo>
                    <a:pt x="1551428" y="1321091"/>
                    <a:pt x="1283341" y="1711990"/>
                    <a:pt x="1096045" y="2147349"/>
                  </a:cubicBezTo>
                  <a:cubicBezTo>
                    <a:pt x="901876" y="2598519"/>
                    <a:pt x="803453" y="3078432"/>
                    <a:pt x="803453" y="3573669"/>
                  </a:cubicBezTo>
                  <a:cubicBezTo>
                    <a:pt x="803453" y="4023717"/>
                    <a:pt x="885151" y="4462735"/>
                    <a:pt x="1046377" y="4878573"/>
                  </a:cubicBezTo>
                  <a:cubicBezTo>
                    <a:pt x="1201945" y="5279770"/>
                    <a:pt x="1426681" y="5648221"/>
                    <a:pt x="1714473" y="5973776"/>
                  </a:cubicBezTo>
                  <a:cubicBezTo>
                    <a:pt x="2012357" y="6310732"/>
                    <a:pt x="2376505" y="6595304"/>
                    <a:pt x="2776083" y="6804641"/>
                  </a:cubicBezTo>
                  <a:lnTo>
                    <a:pt x="2884836" y="6858000"/>
                  </a:lnTo>
                  <a:lnTo>
                    <a:pt x="1484505" y="6858000"/>
                  </a:lnTo>
                  <a:lnTo>
                    <a:pt x="1431151" y="6811515"/>
                  </a:lnTo>
                  <a:cubicBezTo>
                    <a:pt x="1316128" y="6705919"/>
                    <a:pt x="1206738" y="6594470"/>
                    <a:pt x="1103471" y="6477651"/>
                  </a:cubicBezTo>
                  <a:cubicBezTo>
                    <a:pt x="416075" y="5700097"/>
                    <a:pt x="0" y="4684635"/>
                    <a:pt x="0" y="3573620"/>
                  </a:cubicBezTo>
                  <a:cubicBezTo>
                    <a:pt x="0" y="2121118"/>
                    <a:pt x="711220" y="831902"/>
                    <a:pt x="1809994" y="24133"/>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Shape 15">
              <a:extLst>
                <a:ext uri="{FF2B5EF4-FFF2-40B4-BE49-F238E27FC236}">
                  <a16:creationId xmlns:a16="http://schemas.microsoft.com/office/drawing/2014/main" id="{D55285E4-21EB-4EC1-AB8E-36E881E899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29061" y="3985"/>
              <a:ext cx="9107210" cy="6858000"/>
            </a:xfrm>
            <a:custGeom>
              <a:avLst/>
              <a:gdLst>
                <a:gd name="connsiteX0" fmla="*/ 6184722 w 9107210"/>
                <a:gd name="connsiteY0" fmla="*/ 0 h 6858000"/>
                <a:gd name="connsiteX1" fmla="*/ 6985680 w 9107210"/>
                <a:gd name="connsiteY1" fmla="*/ 0 h 6858000"/>
                <a:gd name="connsiteX2" fmla="*/ 7324323 w 9107210"/>
                <a:gd name="connsiteY2" fmla="*/ 247136 h 6858000"/>
                <a:gd name="connsiteX3" fmla="*/ 7652712 w 9107210"/>
                <a:gd name="connsiteY3" fmla="*/ 528495 h 6858000"/>
                <a:gd name="connsiteX4" fmla="*/ 8236677 w 9107210"/>
                <a:gd name="connsiteY4" fmla="*/ 1166289 h 6858000"/>
                <a:gd name="connsiteX5" fmla="*/ 8704298 w 9107210"/>
                <a:gd name="connsiteY5" fmla="*/ 1897038 h 6858000"/>
                <a:gd name="connsiteX6" fmla="*/ 8885160 w 9107210"/>
                <a:gd name="connsiteY6" fmla="*/ 2294087 h 6858000"/>
                <a:gd name="connsiteX7" fmla="*/ 8924247 w 9107210"/>
                <a:gd name="connsiteY7" fmla="*/ 2396286 h 6858000"/>
                <a:gd name="connsiteX8" fmla="*/ 8960022 w 9107210"/>
                <a:gd name="connsiteY8" fmla="*/ 2499767 h 6858000"/>
                <a:gd name="connsiteX9" fmla="*/ 8991720 w 9107210"/>
                <a:gd name="connsiteY9" fmla="*/ 2604671 h 6858000"/>
                <a:gd name="connsiteX10" fmla="*/ 9019646 w 9107210"/>
                <a:gd name="connsiteY10" fmla="*/ 2710708 h 6858000"/>
                <a:gd name="connsiteX11" fmla="*/ 9105822 w 9107210"/>
                <a:gd name="connsiteY11" fmla="*/ 3582266 h 6858000"/>
                <a:gd name="connsiteX12" fmla="*/ 9057716 w 9107210"/>
                <a:gd name="connsiteY12" fmla="*/ 4017873 h 6858000"/>
                <a:gd name="connsiteX13" fmla="*/ 8945600 w 9107210"/>
                <a:gd name="connsiteY13" fmla="*/ 4439659 h 6858000"/>
                <a:gd name="connsiteX14" fmla="*/ 8796080 w 9107210"/>
                <a:gd name="connsiteY14" fmla="*/ 4847428 h 6858000"/>
                <a:gd name="connsiteX15" fmla="*/ 8702056 w 9107210"/>
                <a:gd name="connsiteY15" fmla="*/ 5050108 h 6858000"/>
                <a:gd name="connsiteX16" fmla="*/ 8581125 w 9107210"/>
                <a:gd name="connsiteY16" fmla="*/ 5247525 h 6858000"/>
                <a:gd name="connsiteX17" fmla="*/ 8426254 w 9107210"/>
                <a:gd name="connsiteY17" fmla="*/ 5429647 h 6858000"/>
                <a:gd name="connsiteX18" fmla="*/ 8337174 w 9107210"/>
                <a:gd name="connsiteY18" fmla="*/ 5510552 h 6858000"/>
                <a:gd name="connsiteX19" fmla="*/ 8243200 w 9107210"/>
                <a:gd name="connsiteY19" fmla="*/ 5582948 h 6858000"/>
                <a:gd name="connsiteX20" fmla="*/ 7868330 w 9107210"/>
                <a:gd name="connsiteY20" fmla="*/ 5811104 h 6858000"/>
                <a:gd name="connsiteX21" fmla="*/ 7538916 w 9107210"/>
                <a:gd name="connsiteY21" fmla="*/ 6018899 h 6858000"/>
                <a:gd name="connsiteX22" fmla="*/ 7391280 w 9107210"/>
                <a:gd name="connsiteY22" fmla="*/ 6134132 h 6858000"/>
                <a:gd name="connsiteX23" fmla="*/ 7252511 w 9107210"/>
                <a:gd name="connsiteY23" fmla="*/ 6259105 h 6858000"/>
                <a:gd name="connsiteX24" fmla="*/ 7185601 w 9107210"/>
                <a:gd name="connsiteY24" fmla="*/ 6325894 h 6858000"/>
                <a:gd name="connsiteX25" fmla="*/ 7116651 w 9107210"/>
                <a:gd name="connsiteY25" fmla="*/ 6397010 h 6858000"/>
                <a:gd name="connsiteX26" fmla="*/ 6978545 w 9107210"/>
                <a:gd name="connsiteY26" fmla="*/ 6541607 h 6858000"/>
                <a:gd name="connsiteX27" fmla="*/ 6693009 w 9107210"/>
                <a:gd name="connsiteY27" fmla="*/ 6832716 h 6858000"/>
                <a:gd name="connsiteX28" fmla="*/ 6667488 w 9107210"/>
                <a:gd name="connsiteY28" fmla="*/ 6858000 h 6858000"/>
                <a:gd name="connsiteX29" fmla="*/ 6056793 w 9107210"/>
                <a:gd name="connsiteY29" fmla="*/ 6858000 h 6858000"/>
                <a:gd name="connsiteX30" fmla="*/ 6077345 w 9107210"/>
                <a:gd name="connsiteY30" fmla="*/ 6835420 h 6858000"/>
                <a:gd name="connsiteX31" fmla="*/ 6208519 w 9107210"/>
                <a:gd name="connsiteY31" fmla="*/ 6683989 h 6858000"/>
                <a:gd name="connsiteX32" fmla="*/ 6340001 w 9107210"/>
                <a:gd name="connsiteY32" fmla="*/ 6529852 h 6858000"/>
                <a:gd name="connsiteX33" fmla="*/ 6611419 w 9107210"/>
                <a:gd name="connsiteY33" fmla="*/ 6219317 h 6858000"/>
                <a:gd name="connsiteX34" fmla="*/ 6757678 w 9107210"/>
                <a:gd name="connsiteY34" fmla="*/ 6068228 h 6858000"/>
                <a:gd name="connsiteX35" fmla="*/ 6833713 w 9107210"/>
                <a:gd name="connsiteY35" fmla="*/ 5994061 h 6858000"/>
                <a:gd name="connsiteX36" fmla="*/ 6915148 w 9107210"/>
                <a:gd name="connsiteY36" fmla="*/ 5918812 h 6858000"/>
                <a:gd name="connsiteX37" fmla="*/ 7276311 w 9107210"/>
                <a:gd name="connsiteY37" fmla="*/ 5650229 h 6858000"/>
                <a:gd name="connsiteX38" fmla="*/ 7664942 w 9107210"/>
                <a:gd name="connsiteY38" fmla="*/ 5445681 h 6858000"/>
                <a:gd name="connsiteX39" fmla="*/ 7848505 w 9107210"/>
                <a:gd name="connsiteY39" fmla="*/ 5358333 h 6858000"/>
                <a:gd name="connsiteX40" fmla="*/ 8011785 w 9107210"/>
                <a:gd name="connsiteY40" fmla="*/ 5267788 h 6858000"/>
                <a:gd name="connsiteX41" fmla="*/ 8260273 w 9107210"/>
                <a:gd name="connsiteY41" fmla="*/ 5034370 h 6858000"/>
                <a:gd name="connsiteX42" fmla="*/ 8417589 w 9107210"/>
                <a:gd name="connsiteY42" fmla="*/ 4714488 h 6858000"/>
                <a:gd name="connsiteX43" fmla="*/ 8495000 w 9107210"/>
                <a:gd name="connsiteY43" fmla="*/ 4346409 h 6858000"/>
                <a:gd name="connsiteX44" fmla="*/ 8508556 w 9107210"/>
                <a:gd name="connsiteY44" fmla="*/ 3971101 h 6858000"/>
                <a:gd name="connsiteX45" fmla="*/ 8483330 w 9107210"/>
                <a:gd name="connsiteY45" fmla="*/ 3600710 h 6858000"/>
                <a:gd name="connsiteX46" fmla="*/ 8425336 w 9107210"/>
                <a:gd name="connsiteY46" fmla="*/ 3236121 h 6858000"/>
                <a:gd name="connsiteX47" fmla="*/ 8334575 w 9107210"/>
                <a:gd name="connsiteY47" fmla="*/ 2877977 h 6858000"/>
                <a:gd name="connsiteX48" fmla="*/ 8087513 w 9107210"/>
                <a:gd name="connsiteY48" fmla="*/ 2174622 h 6858000"/>
                <a:gd name="connsiteX49" fmla="*/ 7723650 w 9107210"/>
                <a:gd name="connsiteY49" fmla="*/ 1507613 h 6858000"/>
                <a:gd name="connsiteX50" fmla="*/ 7501815 w 9107210"/>
                <a:gd name="connsiteY50" fmla="*/ 1192947 h 6858000"/>
                <a:gd name="connsiteX51" fmla="*/ 7254399 w 9107210"/>
                <a:gd name="connsiteY51" fmla="*/ 894361 h 6858000"/>
                <a:gd name="connsiteX52" fmla="*/ 6689339 w 9107210"/>
                <a:gd name="connsiteY52" fmla="*/ 354046 h 6858000"/>
                <a:gd name="connsiteX53" fmla="*/ 6206651 w 9107210"/>
                <a:gd name="connsiteY53" fmla="*/ 12626 h 6858000"/>
                <a:gd name="connsiteX54" fmla="*/ 1827105 w 9107210"/>
                <a:gd name="connsiteY54" fmla="*/ 0 h 6858000"/>
                <a:gd name="connsiteX55" fmla="*/ 2807607 w 9107210"/>
                <a:gd name="connsiteY55" fmla="*/ 0 h 6858000"/>
                <a:gd name="connsiteX56" fmla="*/ 2667958 w 9107210"/>
                <a:gd name="connsiteY56" fmla="*/ 88235 h 6858000"/>
                <a:gd name="connsiteX57" fmla="*/ 2354723 w 9107210"/>
                <a:gd name="connsiteY57" fmla="*/ 314947 h 6858000"/>
                <a:gd name="connsiteX58" fmla="*/ 2059963 w 9107210"/>
                <a:gd name="connsiteY58" fmla="*/ 561545 h 6858000"/>
                <a:gd name="connsiteX59" fmla="*/ 1780798 w 9107210"/>
                <a:gd name="connsiteY59" fmla="*/ 824425 h 6858000"/>
                <a:gd name="connsiteX60" fmla="*/ 954714 w 9107210"/>
                <a:gd name="connsiteY60" fmla="*/ 2094309 h 6858000"/>
                <a:gd name="connsiteX61" fmla="*/ 732676 w 9107210"/>
                <a:gd name="connsiteY61" fmla="*/ 2813646 h 6858000"/>
                <a:gd name="connsiteX62" fmla="*/ 673867 w 9107210"/>
                <a:gd name="connsiteY62" fmla="*/ 3183989 h 6858000"/>
                <a:gd name="connsiteX63" fmla="*/ 647621 w 9107210"/>
                <a:gd name="connsiteY63" fmla="*/ 3557281 h 6858000"/>
                <a:gd name="connsiteX64" fmla="*/ 653381 w 9107210"/>
                <a:gd name="connsiteY64" fmla="*/ 3931214 h 6858000"/>
                <a:gd name="connsiteX65" fmla="*/ 690428 w 9107210"/>
                <a:gd name="connsiteY65" fmla="*/ 4303719 h 6858000"/>
                <a:gd name="connsiteX66" fmla="*/ 871801 w 9107210"/>
                <a:gd name="connsiteY66" fmla="*/ 5033041 h 6858000"/>
                <a:gd name="connsiteX67" fmla="*/ 1197749 w 9107210"/>
                <a:gd name="connsiteY67" fmla="*/ 5718494 h 6858000"/>
                <a:gd name="connsiteX68" fmla="*/ 1411480 w 9107210"/>
                <a:gd name="connsiteY68" fmla="*/ 6036703 h 6858000"/>
                <a:gd name="connsiteX69" fmla="*/ 1530170 w 9107210"/>
                <a:gd name="connsiteY69" fmla="*/ 6188430 h 6858000"/>
                <a:gd name="connsiteX70" fmla="*/ 1657165 w 9107210"/>
                <a:gd name="connsiteY70" fmla="*/ 6335385 h 6858000"/>
                <a:gd name="connsiteX71" fmla="*/ 1931343 w 9107210"/>
                <a:gd name="connsiteY71" fmla="*/ 6612896 h 6858000"/>
                <a:gd name="connsiteX72" fmla="*/ 2220133 w 9107210"/>
                <a:gd name="connsiteY72" fmla="*/ 6858000 h 6858000"/>
                <a:gd name="connsiteX73" fmla="*/ 1539862 w 9107210"/>
                <a:gd name="connsiteY73" fmla="*/ 6858000 h 6858000"/>
                <a:gd name="connsiteX74" fmla="*/ 1307111 w 9107210"/>
                <a:gd name="connsiteY74" fmla="*/ 6648873 h 6858000"/>
                <a:gd name="connsiteX75" fmla="*/ 750258 w 9107210"/>
                <a:gd name="connsiteY75" fmla="*/ 5987570 h 6858000"/>
                <a:gd name="connsiteX76" fmla="*/ 335382 w 9107210"/>
                <a:gd name="connsiteY76" fmla="*/ 5229279 h 6858000"/>
                <a:gd name="connsiteX77" fmla="*/ 79351 w 9107210"/>
                <a:gd name="connsiteY77" fmla="*/ 4403854 h 6858000"/>
                <a:gd name="connsiteX78" fmla="*/ 16007 w 9107210"/>
                <a:gd name="connsiteY78" fmla="*/ 3975723 h 6858000"/>
                <a:gd name="connsiteX79" fmla="*/ 871 w 9107210"/>
                <a:gd name="connsiteY79" fmla="*/ 3543362 h 6858000"/>
                <a:gd name="connsiteX80" fmla="*/ 32519 w 9107210"/>
                <a:gd name="connsiteY80" fmla="*/ 3112085 h 6858000"/>
                <a:gd name="connsiteX81" fmla="*/ 108502 w 9107210"/>
                <a:gd name="connsiteY81" fmla="*/ 2686511 h 6858000"/>
                <a:gd name="connsiteX82" fmla="*/ 378239 w 9107210"/>
                <a:gd name="connsiteY82" fmla="*/ 1865955 h 6858000"/>
                <a:gd name="connsiteX83" fmla="*/ 1343701 w 9107210"/>
                <a:gd name="connsiteY83" fmla="*/ 431508 h 6858000"/>
                <a:gd name="connsiteX84" fmla="*/ 1661853 w 9107210"/>
                <a:gd name="connsiteY84" fmla="*/ 13026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107210" h="6858000">
                  <a:moveTo>
                    <a:pt x="6184722" y="0"/>
                  </a:moveTo>
                  <a:lnTo>
                    <a:pt x="6985680" y="0"/>
                  </a:lnTo>
                  <a:lnTo>
                    <a:pt x="7324323" y="247136"/>
                  </a:lnTo>
                  <a:cubicBezTo>
                    <a:pt x="7437502" y="336500"/>
                    <a:pt x="7547171" y="430254"/>
                    <a:pt x="7652712" y="528495"/>
                  </a:cubicBezTo>
                  <a:cubicBezTo>
                    <a:pt x="7863743" y="724929"/>
                    <a:pt x="8060097" y="937593"/>
                    <a:pt x="8236677" y="1166289"/>
                  </a:cubicBezTo>
                  <a:cubicBezTo>
                    <a:pt x="8413818" y="1394594"/>
                    <a:pt x="8570168" y="1639471"/>
                    <a:pt x="8704298" y="1897038"/>
                  </a:cubicBezTo>
                  <a:cubicBezTo>
                    <a:pt x="8770803" y="2026141"/>
                    <a:pt x="8830836" y="2158786"/>
                    <a:pt x="8885160" y="2294087"/>
                  </a:cubicBezTo>
                  <a:cubicBezTo>
                    <a:pt x="8898360" y="2328071"/>
                    <a:pt x="8912169" y="2361810"/>
                    <a:pt x="8924247" y="2396286"/>
                  </a:cubicBezTo>
                  <a:lnTo>
                    <a:pt x="8960022" y="2499767"/>
                  </a:lnTo>
                  <a:lnTo>
                    <a:pt x="8991720" y="2604671"/>
                  </a:lnTo>
                  <a:cubicBezTo>
                    <a:pt x="9002116" y="2639690"/>
                    <a:pt x="9010474" y="2675346"/>
                    <a:pt x="9019646" y="2710708"/>
                  </a:cubicBezTo>
                  <a:cubicBezTo>
                    <a:pt x="9089055" y="2995079"/>
                    <a:pt x="9113620" y="3289927"/>
                    <a:pt x="9105822" y="3582266"/>
                  </a:cubicBezTo>
                  <a:cubicBezTo>
                    <a:pt x="9101796" y="3728484"/>
                    <a:pt x="9085744" y="3874458"/>
                    <a:pt x="9057716" y="4017873"/>
                  </a:cubicBezTo>
                  <a:cubicBezTo>
                    <a:pt x="9029534" y="4161336"/>
                    <a:pt x="8990497" y="4302046"/>
                    <a:pt x="8945600" y="4439659"/>
                  </a:cubicBezTo>
                  <a:cubicBezTo>
                    <a:pt x="8900857" y="4577566"/>
                    <a:pt x="8852901" y="4711784"/>
                    <a:pt x="8796080" y="4847428"/>
                  </a:cubicBezTo>
                  <a:cubicBezTo>
                    <a:pt x="8767695" y="4915152"/>
                    <a:pt x="8737016" y="4982926"/>
                    <a:pt x="8702056" y="5050108"/>
                  </a:cubicBezTo>
                  <a:cubicBezTo>
                    <a:pt x="8666485" y="5116997"/>
                    <a:pt x="8627347" y="5183687"/>
                    <a:pt x="8581125" y="5247525"/>
                  </a:cubicBezTo>
                  <a:cubicBezTo>
                    <a:pt x="8535565" y="5311660"/>
                    <a:pt x="8483534" y="5373185"/>
                    <a:pt x="8426254" y="5429647"/>
                  </a:cubicBezTo>
                  <a:cubicBezTo>
                    <a:pt x="8397512" y="5457779"/>
                    <a:pt x="8367801" y="5484879"/>
                    <a:pt x="8337174" y="5510552"/>
                  </a:cubicBezTo>
                  <a:cubicBezTo>
                    <a:pt x="8306444" y="5536077"/>
                    <a:pt x="8274899" y="5560029"/>
                    <a:pt x="8243200" y="5582948"/>
                  </a:cubicBezTo>
                  <a:cubicBezTo>
                    <a:pt x="8115543" y="5674574"/>
                    <a:pt x="7986203" y="5743233"/>
                    <a:pt x="7868330" y="5811104"/>
                  </a:cubicBezTo>
                  <a:cubicBezTo>
                    <a:pt x="7749844" y="5878385"/>
                    <a:pt x="7640685" y="5945126"/>
                    <a:pt x="7538916" y="6018899"/>
                  </a:cubicBezTo>
                  <a:cubicBezTo>
                    <a:pt x="7487749" y="6055392"/>
                    <a:pt x="7438777" y="6093950"/>
                    <a:pt x="7391280" y="6134132"/>
                  </a:cubicBezTo>
                  <a:cubicBezTo>
                    <a:pt x="7343427" y="6173921"/>
                    <a:pt x="7297511" y="6215922"/>
                    <a:pt x="7252511" y="6259105"/>
                  </a:cubicBezTo>
                  <a:cubicBezTo>
                    <a:pt x="7229784" y="6280990"/>
                    <a:pt x="7208635" y="6302433"/>
                    <a:pt x="7185601" y="6325894"/>
                  </a:cubicBezTo>
                  <a:lnTo>
                    <a:pt x="7116651" y="6397010"/>
                  </a:lnTo>
                  <a:lnTo>
                    <a:pt x="6978545" y="6541607"/>
                  </a:lnTo>
                  <a:cubicBezTo>
                    <a:pt x="6885693" y="6638397"/>
                    <a:pt x="6789885" y="6734943"/>
                    <a:pt x="6693009" y="6832716"/>
                  </a:cubicBezTo>
                  <a:lnTo>
                    <a:pt x="6667488" y="6858000"/>
                  </a:lnTo>
                  <a:lnTo>
                    <a:pt x="6056793" y="6858000"/>
                  </a:lnTo>
                  <a:lnTo>
                    <a:pt x="6077345" y="6835420"/>
                  </a:lnTo>
                  <a:cubicBezTo>
                    <a:pt x="6121427" y="6785747"/>
                    <a:pt x="6164948" y="6735090"/>
                    <a:pt x="6208519" y="6683989"/>
                  </a:cubicBezTo>
                  <a:lnTo>
                    <a:pt x="6340001" y="6529852"/>
                  </a:lnTo>
                  <a:cubicBezTo>
                    <a:pt x="6428315" y="6426667"/>
                    <a:pt x="6516733" y="6321417"/>
                    <a:pt x="6611419" y="6219317"/>
                  </a:cubicBezTo>
                  <a:cubicBezTo>
                    <a:pt x="6658864" y="6168363"/>
                    <a:pt x="6707584" y="6117950"/>
                    <a:pt x="6757678" y="6068228"/>
                  </a:cubicBezTo>
                  <a:lnTo>
                    <a:pt x="6833713" y="5994061"/>
                  </a:lnTo>
                  <a:cubicBezTo>
                    <a:pt x="6859346" y="5969422"/>
                    <a:pt x="6887579" y="5943404"/>
                    <a:pt x="6915148" y="5918812"/>
                  </a:cubicBezTo>
                  <a:cubicBezTo>
                    <a:pt x="7026295" y="5819219"/>
                    <a:pt x="7148602" y="5729117"/>
                    <a:pt x="7276311" y="5650229"/>
                  </a:cubicBezTo>
                  <a:cubicBezTo>
                    <a:pt x="7403918" y="5571046"/>
                    <a:pt x="7537794" y="5505190"/>
                    <a:pt x="7664942" y="5445681"/>
                  </a:cubicBezTo>
                  <a:cubicBezTo>
                    <a:pt x="7728491" y="5416024"/>
                    <a:pt x="7790410" y="5387449"/>
                    <a:pt x="7848505" y="5358333"/>
                  </a:cubicBezTo>
                  <a:cubicBezTo>
                    <a:pt x="7906805" y="5329315"/>
                    <a:pt x="7961843" y="5300101"/>
                    <a:pt x="8011785" y="5267788"/>
                  </a:cubicBezTo>
                  <a:cubicBezTo>
                    <a:pt x="8112281" y="5203950"/>
                    <a:pt x="8193615" y="5128111"/>
                    <a:pt x="8260273" y="5034370"/>
                  </a:cubicBezTo>
                  <a:cubicBezTo>
                    <a:pt x="8326370" y="4940776"/>
                    <a:pt x="8378657" y="4831640"/>
                    <a:pt x="8417589" y="4714488"/>
                  </a:cubicBezTo>
                  <a:cubicBezTo>
                    <a:pt x="8456372" y="4597485"/>
                    <a:pt x="8481140" y="4471332"/>
                    <a:pt x="8495000" y="4346409"/>
                  </a:cubicBezTo>
                  <a:cubicBezTo>
                    <a:pt x="8508404" y="4221044"/>
                    <a:pt x="8511359" y="4095482"/>
                    <a:pt x="8508556" y="3971101"/>
                  </a:cubicBezTo>
                  <a:cubicBezTo>
                    <a:pt x="8504530" y="3846571"/>
                    <a:pt x="8495663" y="3723222"/>
                    <a:pt x="8483330" y="3600710"/>
                  </a:cubicBezTo>
                  <a:cubicBezTo>
                    <a:pt x="8470793" y="3478148"/>
                    <a:pt x="8451888" y="3356421"/>
                    <a:pt x="8425336" y="3236121"/>
                  </a:cubicBezTo>
                  <a:cubicBezTo>
                    <a:pt x="8399091" y="3115774"/>
                    <a:pt x="8367801" y="2996655"/>
                    <a:pt x="8334575" y="2877977"/>
                  </a:cubicBezTo>
                  <a:cubicBezTo>
                    <a:pt x="8268222" y="2640772"/>
                    <a:pt x="8190100" y="2404057"/>
                    <a:pt x="8087513" y="2174622"/>
                  </a:cubicBezTo>
                  <a:cubicBezTo>
                    <a:pt x="7985081" y="1945237"/>
                    <a:pt x="7863233" y="1721900"/>
                    <a:pt x="7723650" y="1507613"/>
                  </a:cubicBezTo>
                  <a:cubicBezTo>
                    <a:pt x="7653527" y="1400692"/>
                    <a:pt x="7579684" y="1295589"/>
                    <a:pt x="7501815" y="1192947"/>
                  </a:cubicBezTo>
                  <a:cubicBezTo>
                    <a:pt x="7423844" y="1090353"/>
                    <a:pt x="7340778" y="991103"/>
                    <a:pt x="7254399" y="894361"/>
                  </a:cubicBezTo>
                  <a:cubicBezTo>
                    <a:pt x="7082047" y="700485"/>
                    <a:pt x="6893083" y="519052"/>
                    <a:pt x="6689339" y="354046"/>
                  </a:cubicBezTo>
                  <a:cubicBezTo>
                    <a:pt x="6536914" y="229775"/>
                    <a:pt x="6375602" y="115325"/>
                    <a:pt x="6206651" y="12626"/>
                  </a:cubicBezTo>
                  <a:close/>
                  <a:moveTo>
                    <a:pt x="1827105" y="0"/>
                  </a:moveTo>
                  <a:lnTo>
                    <a:pt x="2807607" y="0"/>
                  </a:lnTo>
                  <a:lnTo>
                    <a:pt x="2667958" y="88235"/>
                  </a:lnTo>
                  <a:cubicBezTo>
                    <a:pt x="2560098" y="159777"/>
                    <a:pt x="2455754" y="235690"/>
                    <a:pt x="2354723" y="314947"/>
                  </a:cubicBezTo>
                  <a:cubicBezTo>
                    <a:pt x="2253464" y="394030"/>
                    <a:pt x="2156943" y="478181"/>
                    <a:pt x="2059963" y="561545"/>
                  </a:cubicBezTo>
                  <a:cubicBezTo>
                    <a:pt x="1962831" y="644811"/>
                    <a:pt x="1868297" y="731322"/>
                    <a:pt x="1780798" y="824425"/>
                  </a:cubicBezTo>
                  <a:cubicBezTo>
                    <a:pt x="1429010" y="1195013"/>
                    <a:pt x="1148011" y="1628455"/>
                    <a:pt x="954714" y="2094309"/>
                  </a:cubicBezTo>
                  <a:cubicBezTo>
                    <a:pt x="857938" y="2327186"/>
                    <a:pt x="783229" y="2568326"/>
                    <a:pt x="732676" y="2813646"/>
                  </a:cubicBezTo>
                  <a:cubicBezTo>
                    <a:pt x="707552" y="2936307"/>
                    <a:pt x="688085" y="3059952"/>
                    <a:pt x="673867" y="3183989"/>
                  </a:cubicBezTo>
                  <a:cubicBezTo>
                    <a:pt x="660056" y="3308075"/>
                    <a:pt x="651341" y="3432605"/>
                    <a:pt x="647621" y="3557281"/>
                  </a:cubicBezTo>
                  <a:cubicBezTo>
                    <a:pt x="644411" y="3681958"/>
                    <a:pt x="645329" y="3806733"/>
                    <a:pt x="653381" y="3931214"/>
                  </a:cubicBezTo>
                  <a:cubicBezTo>
                    <a:pt x="659852" y="4055792"/>
                    <a:pt x="672949" y="4179977"/>
                    <a:pt x="690428" y="4303719"/>
                  </a:cubicBezTo>
                  <a:cubicBezTo>
                    <a:pt x="726408" y="4551057"/>
                    <a:pt x="786440" y="4795835"/>
                    <a:pt x="871801" y="5033041"/>
                  </a:cubicBezTo>
                  <a:cubicBezTo>
                    <a:pt x="957007" y="5270247"/>
                    <a:pt x="1065962" y="5500322"/>
                    <a:pt x="1197749" y="5718494"/>
                  </a:cubicBezTo>
                  <a:cubicBezTo>
                    <a:pt x="1263846" y="5827433"/>
                    <a:pt x="1334937" y="5933813"/>
                    <a:pt x="1411480" y="6036703"/>
                  </a:cubicBezTo>
                  <a:cubicBezTo>
                    <a:pt x="1449548" y="6088295"/>
                    <a:pt x="1489451" y="6138609"/>
                    <a:pt x="1530170" y="6188430"/>
                  </a:cubicBezTo>
                  <a:cubicBezTo>
                    <a:pt x="1571447" y="6238055"/>
                    <a:pt x="1613644" y="6287336"/>
                    <a:pt x="1657165" y="6335385"/>
                  </a:cubicBezTo>
                  <a:cubicBezTo>
                    <a:pt x="1744079" y="6431708"/>
                    <a:pt x="1835644" y="6524282"/>
                    <a:pt x="1931343" y="6612896"/>
                  </a:cubicBezTo>
                  <a:lnTo>
                    <a:pt x="2220133" y="6858000"/>
                  </a:lnTo>
                  <a:lnTo>
                    <a:pt x="1539862" y="6858000"/>
                  </a:lnTo>
                  <a:lnTo>
                    <a:pt x="1307111" y="6648873"/>
                  </a:lnTo>
                  <a:cubicBezTo>
                    <a:pt x="1101839" y="6448063"/>
                    <a:pt x="913180" y="6225465"/>
                    <a:pt x="750258" y="5987570"/>
                  </a:cubicBezTo>
                  <a:cubicBezTo>
                    <a:pt x="587232" y="5749281"/>
                    <a:pt x="448261" y="5494813"/>
                    <a:pt x="335382" y="5229279"/>
                  </a:cubicBezTo>
                  <a:cubicBezTo>
                    <a:pt x="222298" y="4963793"/>
                    <a:pt x="137040" y="4686652"/>
                    <a:pt x="79351" y="4403854"/>
                  </a:cubicBezTo>
                  <a:cubicBezTo>
                    <a:pt x="50150" y="4262456"/>
                    <a:pt x="29767" y="4119385"/>
                    <a:pt x="16007" y="3975723"/>
                  </a:cubicBezTo>
                  <a:cubicBezTo>
                    <a:pt x="3930" y="3831964"/>
                    <a:pt x="-2441" y="3687614"/>
                    <a:pt x="871" y="3543362"/>
                  </a:cubicBezTo>
                  <a:cubicBezTo>
                    <a:pt x="3522" y="3399160"/>
                    <a:pt x="14172" y="3255105"/>
                    <a:pt x="32519" y="3112085"/>
                  </a:cubicBezTo>
                  <a:cubicBezTo>
                    <a:pt x="50508" y="2969014"/>
                    <a:pt x="76090" y="2826925"/>
                    <a:pt x="108502" y="2686511"/>
                  </a:cubicBezTo>
                  <a:cubicBezTo>
                    <a:pt x="173019" y="2405533"/>
                    <a:pt x="263474" y="2130703"/>
                    <a:pt x="378239" y="1865955"/>
                  </a:cubicBezTo>
                  <a:cubicBezTo>
                    <a:pt x="607922" y="1336607"/>
                    <a:pt x="935706" y="848228"/>
                    <a:pt x="1343701" y="431508"/>
                  </a:cubicBezTo>
                  <a:cubicBezTo>
                    <a:pt x="1446133" y="327783"/>
                    <a:pt x="1550910" y="225926"/>
                    <a:pt x="1661853" y="130268"/>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Shape 16">
              <a:extLst>
                <a:ext uri="{FF2B5EF4-FFF2-40B4-BE49-F238E27FC236}">
                  <a16:creationId xmlns:a16="http://schemas.microsoft.com/office/drawing/2014/main" id="{6A0C77B5-3FAA-4D4F-9555-89D7516088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03402" y="3985"/>
              <a:ext cx="9767847" cy="6858000"/>
            </a:xfrm>
            <a:custGeom>
              <a:avLst/>
              <a:gdLst>
                <a:gd name="connsiteX0" fmla="*/ 7145704 w 9767847"/>
                <a:gd name="connsiteY0" fmla="*/ 0 h 6858000"/>
                <a:gd name="connsiteX1" fmla="*/ 7875738 w 9767847"/>
                <a:gd name="connsiteY1" fmla="*/ 0 h 6858000"/>
                <a:gd name="connsiteX2" fmla="*/ 7990553 w 9767847"/>
                <a:gd name="connsiteY2" fmla="*/ 85415 h 6858000"/>
                <a:gd name="connsiteX3" fmla="*/ 9767847 w 9767847"/>
                <a:gd name="connsiteY3" fmla="*/ 3653129 h 6858000"/>
                <a:gd name="connsiteX4" fmla="*/ 8652597 w 9767847"/>
                <a:gd name="connsiteY4" fmla="*/ 6594103 h 6858000"/>
                <a:gd name="connsiteX5" fmla="*/ 8399240 w 9767847"/>
                <a:gd name="connsiteY5" fmla="*/ 6858000 h 6858000"/>
                <a:gd name="connsiteX6" fmla="*/ 6766926 w 9767847"/>
                <a:gd name="connsiteY6" fmla="*/ 6858000 h 6858000"/>
                <a:gd name="connsiteX7" fmla="*/ 6804586 w 9767847"/>
                <a:gd name="connsiteY7" fmla="*/ 6821201 h 6858000"/>
                <a:gd name="connsiteX8" fmla="*/ 6881735 w 9767847"/>
                <a:gd name="connsiteY8" fmla="*/ 6745295 h 6858000"/>
                <a:gd name="connsiteX9" fmla="*/ 6958883 w 9767847"/>
                <a:gd name="connsiteY9" fmla="*/ 6668920 h 6858000"/>
                <a:gd name="connsiteX10" fmla="*/ 7267925 w 9767847"/>
                <a:gd name="connsiteY10" fmla="*/ 6359792 h 6858000"/>
                <a:gd name="connsiteX11" fmla="*/ 7424360 w 9767847"/>
                <a:gd name="connsiteY11" fmla="*/ 6204783 h 6858000"/>
                <a:gd name="connsiteX12" fmla="*/ 7504938 w 9767847"/>
                <a:gd name="connsiteY12" fmla="*/ 6126806 h 6858000"/>
                <a:gd name="connsiteX13" fmla="*/ 7546396 w 9767847"/>
                <a:gd name="connsiteY13" fmla="*/ 6087795 h 6858000"/>
                <a:gd name="connsiteX14" fmla="*/ 7588002 w 9767847"/>
                <a:gd name="connsiteY14" fmla="*/ 6049630 h 6858000"/>
                <a:gd name="connsiteX15" fmla="*/ 7631000 w 9767847"/>
                <a:gd name="connsiteY15" fmla="*/ 6010807 h 6858000"/>
                <a:gd name="connsiteX16" fmla="*/ 7675440 w 9767847"/>
                <a:gd name="connsiteY16" fmla="*/ 5972407 h 6858000"/>
                <a:gd name="connsiteX17" fmla="*/ 7720626 w 9767847"/>
                <a:gd name="connsiteY17" fmla="*/ 5934949 h 6858000"/>
                <a:gd name="connsiteX18" fmla="*/ 7766458 w 9767847"/>
                <a:gd name="connsiteY18" fmla="*/ 5898432 h 6858000"/>
                <a:gd name="connsiteX19" fmla="*/ 7955254 w 9767847"/>
                <a:gd name="connsiteY19" fmla="*/ 5760926 h 6858000"/>
                <a:gd name="connsiteX20" fmla="*/ 8352678 w 9767847"/>
                <a:gd name="connsiteY20" fmla="*/ 5521728 h 6858000"/>
                <a:gd name="connsiteX21" fmla="*/ 8451350 w 9767847"/>
                <a:gd name="connsiteY21" fmla="*/ 5469352 h 6858000"/>
                <a:gd name="connsiteX22" fmla="*/ 8548532 w 9767847"/>
                <a:gd name="connsiteY22" fmla="*/ 5417493 h 6858000"/>
                <a:gd name="connsiteX23" fmla="*/ 8729473 w 9767847"/>
                <a:gd name="connsiteY23" fmla="*/ 5314059 h 6858000"/>
                <a:gd name="connsiteX24" fmla="*/ 8770781 w 9767847"/>
                <a:gd name="connsiteY24" fmla="*/ 5287330 h 6858000"/>
                <a:gd name="connsiteX25" fmla="*/ 8790964 w 9767847"/>
                <a:gd name="connsiteY25" fmla="*/ 5273590 h 6858000"/>
                <a:gd name="connsiteX26" fmla="*/ 8810499 w 9767847"/>
                <a:gd name="connsiteY26" fmla="*/ 5259801 h 6858000"/>
                <a:gd name="connsiteX27" fmla="*/ 8883571 w 9767847"/>
                <a:gd name="connsiteY27" fmla="*/ 5202577 h 6858000"/>
                <a:gd name="connsiteX28" fmla="*/ 9006651 w 9767847"/>
                <a:gd name="connsiteY28" fmla="*/ 5074625 h 6858000"/>
                <a:gd name="connsiteX29" fmla="*/ 9033494 w 9767847"/>
                <a:gd name="connsiteY29" fmla="*/ 5038203 h 6858000"/>
                <a:gd name="connsiteX30" fmla="*/ 9040305 w 9767847"/>
                <a:gd name="connsiteY30" fmla="*/ 5028649 h 6858000"/>
                <a:gd name="connsiteX31" fmla="*/ 9046568 w 9767847"/>
                <a:gd name="connsiteY31" fmla="*/ 5019379 h 6858000"/>
                <a:gd name="connsiteX32" fmla="*/ 9058846 w 9767847"/>
                <a:gd name="connsiteY32" fmla="*/ 5000743 h 6858000"/>
                <a:gd name="connsiteX33" fmla="*/ 9104529 w 9767847"/>
                <a:gd name="connsiteY33" fmla="*/ 4922203 h 6858000"/>
                <a:gd name="connsiteX34" fmla="*/ 9181081 w 9767847"/>
                <a:gd name="connsiteY34" fmla="*/ 4748792 h 6858000"/>
                <a:gd name="connsiteX35" fmla="*/ 9240731 w 9767847"/>
                <a:gd name="connsiteY35" fmla="*/ 4561970 h 6858000"/>
                <a:gd name="connsiteX36" fmla="*/ 9265388 w 9767847"/>
                <a:gd name="connsiteY36" fmla="*/ 4465171 h 6858000"/>
                <a:gd name="connsiteX37" fmla="*/ 9276571 w 9767847"/>
                <a:gd name="connsiteY37" fmla="*/ 4416041 h 6858000"/>
                <a:gd name="connsiteX38" fmla="*/ 9281841 w 9767847"/>
                <a:gd name="connsiteY38" fmla="*/ 4391477 h 6858000"/>
                <a:gd name="connsiteX39" fmla="*/ 9286513 w 9767847"/>
                <a:gd name="connsiteY39" fmla="*/ 4368936 h 6858000"/>
                <a:gd name="connsiteX40" fmla="*/ 9296754 w 9767847"/>
                <a:gd name="connsiteY40" fmla="*/ 4316136 h 6858000"/>
                <a:gd name="connsiteX41" fmla="*/ 9301029 w 9767847"/>
                <a:gd name="connsiteY41" fmla="*/ 4293172 h 6858000"/>
                <a:gd name="connsiteX42" fmla="*/ 9302818 w 9767847"/>
                <a:gd name="connsiteY42" fmla="*/ 4282679 h 6858000"/>
                <a:gd name="connsiteX43" fmla="*/ 9304658 w 9767847"/>
                <a:gd name="connsiteY43" fmla="*/ 4270914 h 6858000"/>
                <a:gd name="connsiteX44" fmla="*/ 9312810 w 9767847"/>
                <a:gd name="connsiteY44" fmla="*/ 4220043 h 6858000"/>
                <a:gd name="connsiteX45" fmla="*/ 9316887 w 9767847"/>
                <a:gd name="connsiteY45" fmla="*/ 4194584 h 6858000"/>
                <a:gd name="connsiteX46" fmla="*/ 9318923 w 9767847"/>
                <a:gd name="connsiteY46" fmla="*/ 4181878 h 6858000"/>
                <a:gd name="connsiteX47" fmla="*/ 9320515 w 9767847"/>
                <a:gd name="connsiteY47" fmla="*/ 4168984 h 6858000"/>
                <a:gd name="connsiteX48" fmla="*/ 9332445 w 9767847"/>
                <a:gd name="connsiteY48" fmla="*/ 4069079 h 6858000"/>
                <a:gd name="connsiteX49" fmla="*/ 9336173 w 9767847"/>
                <a:gd name="connsiteY49" fmla="*/ 4022774 h 6858000"/>
                <a:gd name="connsiteX50" fmla="*/ 9340199 w 9767847"/>
                <a:gd name="connsiteY50" fmla="*/ 3969269 h 6858000"/>
                <a:gd name="connsiteX51" fmla="*/ 9347557 w 9767847"/>
                <a:gd name="connsiteY51" fmla="*/ 3770070 h 6858000"/>
                <a:gd name="connsiteX52" fmla="*/ 9346364 w 9767847"/>
                <a:gd name="connsiteY52" fmla="*/ 3669036 h 6858000"/>
                <a:gd name="connsiteX53" fmla="*/ 9344921 w 9767847"/>
                <a:gd name="connsiteY53" fmla="*/ 3619341 h 6858000"/>
                <a:gd name="connsiteX54" fmla="*/ 9344524 w 9767847"/>
                <a:gd name="connsiteY54" fmla="*/ 3607624 h 6858000"/>
                <a:gd name="connsiteX55" fmla="*/ 9343728 w 9767847"/>
                <a:gd name="connsiteY55" fmla="*/ 3594872 h 6858000"/>
                <a:gd name="connsiteX56" fmla="*/ 9342188 w 9767847"/>
                <a:gd name="connsiteY56" fmla="*/ 3569366 h 6858000"/>
                <a:gd name="connsiteX57" fmla="*/ 9339056 w 9767847"/>
                <a:gd name="connsiteY57" fmla="*/ 3518354 h 6858000"/>
                <a:gd name="connsiteX58" fmla="*/ 9334334 w 9767847"/>
                <a:gd name="connsiteY58" fmla="*/ 3467155 h 6858000"/>
                <a:gd name="connsiteX59" fmla="*/ 9329363 w 9767847"/>
                <a:gd name="connsiteY59" fmla="*/ 3415908 h 6858000"/>
                <a:gd name="connsiteX60" fmla="*/ 9328319 w 9767847"/>
                <a:gd name="connsiteY60" fmla="*/ 3404755 h 6858000"/>
                <a:gd name="connsiteX61" fmla="*/ 9327177 w 9767847"/>
                <a:gd name="connsiteY61" fmla="*/ 3394214 h 6858000"/>
                <a:gd name="connsiteX62" fmla="*/ 9324293 w 9767847"/>
                <a:gd name="connsiteY62" fmla="*/ 3370872 h 6858000"/>
                <a:gd name="connsiteX63" fmla="*/ 9320763 w 9767847"/>
                <a:gd name="connsiteY63" fmla="*/ 3344427 h 6858000"/>
                <a:gd name="connsiteX64" fmla="*/ 9317184 w 9767847"/>
                <a:gd name="connsiteY64" fmla="*/ 3315343 h 6858000"/>
                <a:gd name="connsiteX65" fmla="*/ 9311021 w 9767847"/>
                <a:gd name="connsiteY65" fmla="*/ 3270309 h 6858000"/>
                <a:gd name="connsiteX66" fmla="*/ 9302719 w 9767847"/>
                <a:gd name="connsiteY66" fmla="*/ 3219815 h 6858000"/>
                <a:gd name="connsiteX67" fmla="*/ 9293970 w 9767847"/>
                <a:gd name="connsiteY67" fmla="*/ 3169887 h 6858000"/>
                <a:gd name="connsiteX68" fmla="*/ 9252065 w 9767847"/>
                <a:gd name="connsiteY68" fmla="*/ 2971205 h 6858000"/>
                <a:gd name="connsiteX69" fmla="*/ 9227211 w 9767847"/>
                <a:gd name="connsiteY69" fmla="*/ 2872571 h 6858000"/>
                <a:gd name="connsiteX70" fmla="*/ 9220699 w 9767847"/>
                <a:gd name="connsiteY70" fmla="*/ 2848524 h 6858000"/>
                <a:gd name="connsiteX71" fmla="*/ 9213740 w 9767847"/>
                <a:gd name="connsiteY71" fmla="*/ 2824289 h 6858000"/>
                <a:gd name="connsiteX72" fmla="*/ 9199374 w 9767847"/>
                <a:gd name="connsiteY72" fmla="*/ 2775536 h 6858000"/>
                <a:gd name="connsiteX73" fmla="*/ 9061829 w 9767847"/>
                <a:gd name="connsiteY73" fmla="*/ 2389515 h 6858000"/>
                <a:gd name="connsiteX74" fmla="*/ 8978865 w 9767847"/>
                <a:gd name="connsiteY74" fmla="*/ 2200953 h 6858000"/>
                <a:gd name="connsiteX75" fmla="*/ 8956694 w 9767847"/>
                <a:gd name="connsiteY75" fmla="*/ 2154317 h 6858000"/>
                <a:gd name="connsiteX76" fmla="*/ 8934176 w 9767847"/>
                <a:gd name="connsiteY76" fmla="*/ 2108012 h 6858000"/>
                <a:gd name="connsiteX77" fmla="*/ 8887151 w 9767847"/>
                <a:gd name="connsiteY77" fmla="*/ 2015448 h 6858000"/>
                <a:gd name="connsiteX78" fmla="*/ 8787533 w 9767847"/>
                <a:gd name="connsiteY78" fmla="*/ 1832625 h 6858000"/>
                <a:gd name="connsiteX79" fmla="*/ 8761485 w 9767847"/>
                <a:gd name="connsiteY79" fmla="*/ 1787496 h 6858000"/>
                <a:gd name="connsiteX80" fmla="*/ 8734791 w 9767847"/>
                <a:gd name="connsiteY80" fmla="*/ 1741991 h 6858000"/>
                <a:gd name="connsiteX81" fmla="*/ 8680808 w 9767847"/>
                <a:gd name="connsiteY81" fmla="*/ 1652910 h 6858000"/>
                <a:gd name="connsiteX82" fmla="*/ 8567024 w 9767847"/>
                <a:gd name="connsiteY82" fmla="*/ 1477004 h 6858000"/>
                <a:gd name="connsiteX83" fmla="*/ 8537446 w 9767847"/>
                <a:gd name="connsiteY83" fmla="*/ 1433428 h 6858000"/>
                <a:gd name="connsiteX84" fmla="*/ 8507423 w 9767847"/>
                <a:gd name="connsiteY84" fmla="*/ 1389994 h 6858000"/>
                <a:gd name="connsiteX85" fmla="*/ 8446529 w 9767847"/>
                <a:gd name="connsiteY85" fmla="*/ 1304393 h 6858000"/>
                <a:gd name="connsiteX86" fmla="*/ 8319224 w 9767847"/>
                <a:gd name="connsiteY86" fmla="*/ 1135124 h 6858000"/>
                <a:gd name="connsiteX87" fmla="*/ 8286366 w 9767847"/>
                <a:gd name="connsiteY87" fmla="*/ 1093148 h 6858000"/>
                <a:gd name="connsiteX88" fmla="*/ 8270161 w 9767847"/>
                <a:gd name="connsiteY88" fmla="*/ 1072538 h 6858000"/>
                <a:gd name="connsiteX89" fmla="*/ 8253856 w 9767847"/>
                <a:gd name="connsiteY89" fmla="*/ 1052254 h 6858000"/>
                <a:gd name="connsiteX90" fmla="*/ 8186352 w 9767847"/>
                <a:gd name="connsiteY90" fmla="*/ 970373 h 6858000"/>
                <a:gd name="connsiteX91" fmla="*/ 8046768 w 9767847"/>
                <a:gd name="connsiteY91" fmla="*/ 809527 h 6858000"/>
                <a:gd name="connsiteX92" fmla="*/ 8010927 w 9767847"/>
                <a:gd name="connsiteY92" fmla="*/ 769951 h 6858000"/>
                <a:gd name="connsiteX93" fmla="*/ 7974788 w 9767847"/>
                <a:gd name="connsiteY93" fmla="*/ 730751 h 6858000"/>
                <a:gd name="connsiteX94" fmla="*/ 7901070 w 9767847"/>
                <a:gd name="connsiteY94" fmla="*/ 652823 h 6858000"/>
                <a:gd name="connsiteX95" fmla="*/ 7750054 w 9767847"/>
                <a:gd name="connsiteY95" fmla="*/ 501106 h 6858000"/>
                <a:gd name="connsiteX96" fmla="*/ 7592277 w 9767847"/>
                <a:gd name="connsiteY96" fmla="*/ 355319 h 6858000"/>
                <a:gd name="connsiteX97" fmla="*/ 7257734 w 9767847"/>
                <a:gd name="connsiteY97" fmla="*/ 81062 h 6858000"/>
                <a:gd name="connsiteX98" fmla="*/ 1892109 w 9767847"/>
                <a:gd name="connsiteY98" fmla="*/ 0 h 6858000"/>
                <a:gd name="connsiteX99" fmla="*/ 2298402 w 9767847"/>
                <a:gd name="connsiteY99" fmla="*/ 0 h 6858000"/>
                <a:gd name="connsiteX100" fmla="*/ 2135542 w 9767847"/>
                <a:gd name="connsiteY100" fmla="*/ 121879 h 6858000"/>
                <a:gd name="connsiteX101" fmla="*/ 1969576 w 9767847"/>
                <a:gd name="connsiteY101" fmla="*/ 259084 h 6858000"/>
                <a:gd name="connsiteX102" fmla="*/ 1659938 w 9767847"/>
                <a:gd name="connsiteY102" fmla="*/ 553953 h 6858000"/>
                <a:gd name="connsiteX103" fmla="*/ 729383 w 9767847"/>
                <a:gd name="connsiteY103" fmla="*/ 1940578 h 6858000"/>
                <a:gd name="connsiteX104" fmla="*/ 578465 w 9767847"/>
                <a:gd name="connsiteY104" fmla="*/ 2324905 h 6858000"/>
                <a:gd name="connsiteX105" fmla="*/ 465080 w 9767847"/>
                <a:gd name="connsiteY105" fmla="*/ 2718973 h 6858000"/>
                <a:gd name="connsiteX106" fmla="*/ 423820 w 9767847"/>
                <a:gd name="connsiteY106" fmla="*/ 2919535 h 6858000"/>
                <a:gd name="connsiteX107" fmla="*/ 392355 w 9767847"/>
                <a:gd name="connsiteY107" fmla="*/ 3122169 h 6858000"/>
                <a:gd name="connsiteX108" fmla="*/ 358801 w 9767847"/>
                <a:gd name="connsiteY108" fmla="*/ 3531013 h 6858000"/>
                <a:gd name="connsiteX109" fmla="*/ 410350 w 9767847"/>
                <a:gd name="connsiteY109" fmla="*/ 4352324 h 6858000"/>
                <a:gd name="connsiteX110" fmla="*/ 449022 w 9767847"/>
                <a:gd name="connsiteY110" fmla="*/ 4555147 h 6858000"/>
                <a:gd name="connsiteX111" fmla="*/ 498882 w 9767847"/>
                <a:gd name="connsiteY111" fmla="*/ 4756463 h 6858000"/>
                <a:gd name="connsiteX112" fmla="*/ 559775 w 9767847"/>
                <a:gd name="connsiteY112" fmla="*/ 4955755 h 6858000"/>
                <a:gd name="connsiteX113" fmla="*/ 631406 w 9767847"/>
                <a:gd name="connsiteY113" fmla="*/ 5152084 h 6858000"/>
                <a:gd name="connsiteX114" fmla="*/ 1023461 w 9767847"/>
                <a:gd name="connsiteY114" fmla="*/ 5898055 h 6858000"/>
                <a:gd name="connsiteX115" fmla="*/ 1575880 w 9767847"/>
                <a:gd name="connsiteY115" fmla="*/ 6551744 h 6858000"/>
                <a:gd name="connsiteX116" fmla="*/ 1905228 w 9767847"/>
                <a:gd name="connsiteY116" fmla="*/ 6833566 h 6858000"/>
                <a:gd name="connsiteX117" fmla="*/ 1938629 w 9767847"/>
                <a:gd name="connsiteY117" fmla="*/ 6858000 h 6858000"/>
                <a:gd name="connsiteX118" fmla="*/ 1368607 w 9767847"/>
                <a:gd name="connsiteY118" fmla="*/ 6858000 h 6858000"/>
                <a:gd name="connsiteX119" fmla="*/ 1115251 w 9767847"/>
                <a:gd name="connsiteY119" fmla="*/ 6594103 h 6858000"/>
                <a:gd name="connsiteX120" fmla="*/ 0 w 9767847"/>
                <a:gd name="connsiteY120" fmla="*/ 3653129 h 6858000"/>
                <a:gd name="connsiteX121" fmla="*/ 1777294 w 9767847"/>
                <a:gd name="connsiteY121" fmla="*/ 854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767847" h="6858000">
                  <a:moveTo>
                    <a:pt x="7145704" y="0"/>
                  </a:moveTo>
                  <a:lnTo>
                    <a:pt x="7875738" y="0"/>
                  </a:lnTo>
                  <a:lnTo>
                    <a:pt x="7990553" y="85415"/>
                  </a:lnTo>
                  <a:cubicBezTo>
                    <a:pt x="9075991" y="933432"/>
                    <a:pt x="9767847" y="2216793"/>
                    <a:pt x="9767847" y="3653129"/>
                  </a:cubicBezTo>
                  <a:cubicBezTo>
                    <a:pt x="9767847" y="4770280"/>
                    <a:pt x="9349317" y="5794890"/>
                    <a:pt x="8652597" y="6594103"/>
                  </a:cubicBezTo>
                  <a:lnTo>
                    <a:pt x="8399240" y="6858000"/>
                  </a:lnTo>
                  <a:lnTo>
                    <a:pt x="6766926" y="6858000"/>
                  </a:lnTo>
                  <a:lnTo>
                    <a:pt x="6804586" y="6821201"/>
                  </a:lnTo>
                  <a:lnTo>
                    <a:pt x="6881735" y="6745295"/>
                  </a:lnTo>
                  <a:cubicBezTo>
                    <a:pt x="6907435" y="6719979"/>
                    <a:pt x="6933134" y="6694896"/>
                    <a:pt x="6958883" y="6668920"/>
                  </a:cubicBezTo>
                  <a:lnTo>
                    <a:pt x="7267925" y="6359792"/>
                  </a:lnTo>
                  <a:lnTo>
                    <a:pt x="7424360" y="6204783"/>
                  </a:lnTo>
                  <a:cubicBezTo>
                    <a:pt x="7450754" y="6178900"/>
                    <a:pt x="7477598" y="6152829"/>
                    <a:pt x="7504938" y="6126806"/>
                  </a:cubicBezTo>
                  <a:lnTo>
                    <a:pt x="7546396" y="6087795"/>
                  </a:lnTo>
                  <a:cubicBezTo>
                    <a:pt x="7560264" y="6074901"/>
                    <a:pt x="7574780" y="6061630"/>
                    <a:pt x="7588002" y="6049630"/>
                  </a:cubicBezTo>
                  <a:lnTo>
                    <a:pt x="7631000" y="6010807"/>
                  </a:lnTo>
                  <a:lnTo>
                    <a:pt x="7675440" y="5972407"/>
                  </a:lnTo>
                  <a:cubicBezTo>
                    <a:pt x="7690404" y="5959796"/>
                    <a:pt x="7705564" y="5947419"/>
                    <a:pt x="7720626" y="5934949"/>
                  </a:cubicBezTo>
                  <a:cubicBezTo>
                    <a:pt x="7735738" y="5922525"/>
                    <a:pt x="7751197" y="5910619"/>
                    <a:pt x="7766458" y="5898432"/>
                  </a:cubicBezTo>
                  <a:cubicBezTo>
                    <a:pt x="7827949" y="5850290"/>
                    <a:pt x="7890979" y="5804597"/>
                    <a:pt x="7955254" y="5760926"/>
                  </a:cubicBezTo>
                  <a:cubicBezTo>
                    <a:pt x="8083800" y="5673632"/>
                    <a:pt x="8216872" y="5594434"/>
                    <a:pt x="8352678" y="5521728"/>
                  </a:cubicBezTo>
                  <a:lnTo>
                    <a:pt x="8451350" y="5469352"/>
                  </a:lnTo>
                  <a:lnTo>
                    <a:pt x="8548532" y="5417493"/>
                  </a:lnTo>
                  <a:cubicBezTo>
                    <a:pt x="8612110" y="5383188"/>
                    <a:pt x="8673251" y="5349306"/>
                    <a:pt x="8729473" y="5314059"/>
                  </a:cubicBezTo>
                  <a:cubicBezTo>
                    <a:pt x="8743591" y="5305213"/>
                    <a:pt x="8757161" y="5296459"/>
                    <a:pt x="8770781" y="5287330"/>
                  </a:cubicBezTo>
                  <a:cubicBezTo>
                    <a:pt x="8777591" y="5282765"/>
                    <a:pt x="8784451" y="5278201"/>
                    <a:pt x="8790964" y="5273590"/>
                  </a:cubicBezTo>
                  <a:cubicBezTo>
                    <a:pt x="8797574" y="5268977"/>
                    <a:pt x="8804235" y="5264412"/>
                    <a:pt x="8810499" y="5259801"/>
                  </a:cubicBezTo>
                  <a:cubicBezTo>
                    <a:pt x="8835999" y="5241401"/>
                    <a:pt x="8860407" y="5222389"/>
                    <a:pt x="8883571" y="5202577"/>
                  </a:cubicBezTo>
                  <a:cubicBezTo>
                    <a:pt x="8929900" y="5162954"/>
                    <a:pt x="8971258" y="5120413"/>
                    <a:pt x="9006651" y="5074625"/>
                  </a:cubicBezTo>
                  <a:cubicBezTo>
                    <a:pt x="9015351" y="5063426"/>
                    <a:pt x="9024398" y="5050955"/>
                    <a:pt x="9033494" y="5038203"/>
                  </a:cubicBezTo>
                  <a:lnTo>
                    <a:pt x="9040305" y="5028649"/>
                  </a:lnTo>
                  <a:lnTo>
                    <a:pt x="9046568" y="5019379"/>
                  </a:lnTo>
                  <a:cubicBezTo>
                    <a:pt x="9050743" y="5013261"/>
                    <a:pt x="9054819" y="5007050"/>
                    <a:pt x="9058846" y="5000743"/>
                  </a:cubicBezTo>
                  <a:cubicBezTo>
                    <a:pt x="9075002" y="4975615"/>
                    <a:pt x="9090212" y="4949403"/>
                    <a:pt x="9104529" y="4922203"/>
                  </a:cubicBezTo>
                  <a:cubicBezTo>
                    <a:pt x="9133211" y="4867850"/>
                    <a:pt x="9158313" y="4809545"/>
                    <a:pt x="9181081" y="4748792"/>
                  </a:cubicBezTo>
                  <a:cubicBezTo>
                    <a:pt x="9203748" y="4688276"/>
                    <a:pt x="9223383" y="4625876"/>
                    <a:pt x="9240731" y="4561970"/>
                  </a:cubicBezTo>
                  <a:cubicBezTo>
                    <a:pt x="9249481" y="4530064"/>
                    <a:pt x="9257682" y="4497782"/>
                    <a:pt x="9265388" y="4465171"/>
                  </a:cubicBezTo>
                  <a:cubicBezTo>
                    <a:pt x="9269215" y="4448842"/>
                    <a:pt x="9272943" y="4432465"/>
                    <a:pt x="9276571" y="4416041"/>
                  </a:cubicBezTo>
                  <a:lnTo>
                    <a:pt x="9281841" y="4391477"/>
                  </a:lnTo>
                  <a:lnTo>
                    <a:pt x="9286513" y="4368936"/>
                  </a:lnTo>
                  <a:lnTo>
                    <a:pt x="9296754" y="4316136"/>
                  </a:lnTo>
                  <a:lnTo>
                    <a:pt x="9301029" y="4293172"/>
                  </a:lnTo>
                  <a:lnTo>
                    <a:pt x="9302818" y="4282679"/>
                  </a:lnTo>
                  <a:lnTo>
                    <a:pt x="9304658" y="4270914"/>
                  </a:lnTo>
                  <a:lnTo>
                    <a:pt x="9312810" y="4220043"/>
                  </a:lnTo>
                  <a:lnTo>
                    <a:pt x="9316887" y="4194584"/>
                  </a:lnTo>
                  <a:lnTo>
                    <a:pt x="9318923" y="4181878"/>
                  </a:lnTo>
                  <a:cubicBezTo>
                    <a:pt x="9319570" y="4177644"/>
                    <a:pt x="9319969" y="4173267"/>
                    <a:pt x="9320515" y="4168984"/>
                  </a:cubicBezTo>
                  <a:lnTo>
                    <a:pt x="9332445" y="4069079"/>
                  </a:lnTo>
                  <a:cubicBezTo>
                    <a:pt x="9333836" y="4056468"/>
                    <a:pt x="9334880" y="4040986"/>
                    <a:pt x="9336173" y="4022774"/>
                  </a:cubicBezTo>
                  <a:lnTo>
                    <a:pt x="9340199" y="3969269"/>
                  </a:lnTo>
                  <a:cubicBezTo>
                    <a:pt x="9345071" y="3903904"/>
                    <a:pt x="9347358" y="3837081"/>
                    <a:pt x="9347557" y="3770070"/>
                  </a:cubicBezTo>
                  <a:cubicBezTo>
                    <a:pt x="9347656" y="3736518"/>
                    <a:pt x="9347209" y="3702871"/>
                    <a:pt x="9346364" y="3669036"/>
                  </a:cubicBezTo>
                  <a:lnTo>
                    <a:pt x="9344921" y="3619341"/>
                  </a:lnTo>
                  <a:lnTo>
                    <a:pt x="9344524" y="3607624"/>
                  </a:lnTo>
                  <a:lnTo>
                    <a:pt x="9343728" y="3594872"/>
                  </a:lnTo>
                  <a:lnTo>
                    <a:pt x="9342188" y="3569366"/>
                  </a:lnTo>
                  <a:lnTo>
                    <a:pt x="9339056" y="3518354"/>
                  </a:lnTo>
                  <a:cubicBezTo>
                    <a:pt x="9337914" y="3501319"/>
                    <a:pt x="9335874" y="3484236"/>
                    <a:pt x="9334334" y="3467155"/>
                  </a:cubicBezTo>
                  <a:lnTo>
                    <a:pt x="9329363" y="3415908"/>
                  </a:lnTo>
                  <a:lnTo>
                    <a:pt x="9328319" y="3404755"/>
                  </a:lnTo>
                  <a:lnTo>
                    <a:pt x="9327177" y="3394214"/>
                  </a:lnTo>
                  <a:lnTo>
                    <a:pt x="9324293" y="3370872"/>
                  </a:lnTo>
                  <a:lnTo>
                    <a:pt x="9320763" y="3344427"/>
                  </a:lnTo>
                  <a:lnTo>
                    <a:pt x="9317184" y="3315343"/>
                  </a:lnTo>
                  <a:cubicBezTo>
                    <a:pt x="9315594" y="3300991"/>
                    <a:pt x="9313506" y="3286404"/>
                    <a:pt x="9311021" y="3270309"/>
                  </a:cubicBezTo>
                  <a:lnTo>
                    <a:pt x="9302719" y="3219815"/>
                  </a:lnTo>
                  <a:cubicBezTo>
                    <a:pt x="9299936" y="3203157"/>
                    <a:pt x="9297003" y="3186498"/>
                    <a:pt x="9293970" y="3169887"/>
                  </a:cubicBezTo>
                  <a:cubicBezTo>
                    <a:pt x="9281891" y="3103393"/>
                    <a:pt x="9267674" y="3037182"/>
                    <a:pt x="9252065" y="2971205"/>
                  </a:cubicBezTo>
                  <a:cubicBezTo>
                    <a:pt x="9244261" y="2938265"/>
                    <a:pt x="9235959" y="2905371"/>
                    <a:pt x="9227211" y="2872571"/>
                  </a:cubicBezTo>
                  <a:lnTo>
                    <a:pt x="9220699" y="2848524"/>
                  </a:lnTo>
                  <a:lnTo>
                    <a:pt x="9213740" y="2824289"/>
                  </a:lnTo>
                  <a:cubicBezTo>
                    <a:pt x="9209216" y="2808147"/>
                    <a:pt x="9204345" y="2791866"/>
                    <a:pt x="9199374" y="2775536"/>
                  </a:cubicBezTo>
                  <a:cubicBezTo>
                    <a:pt x="9159855" y="2645184"/>
                    <a:pt x="9114272" y="2516197"/>
                    <a:pt x="9061829" y="2389515"/>
                  </a:cubicBezTo>
                  <a:cubicBezTo>
                    <a:pt x="9035582" y="2326175"/>
                    <a:pt x="9008043" y="2263258"/>
                    <a:pt x="8978865" y="2200953"/>
                  </a:cubicBezTo>
                  <a:lnTo>
                    <a:pt x="8956694" y="2154317"/>
                  </a:lnTo>
                  <a:lnTo>
                    <a:pt x="8934176" y="2108012"/>
                  </a:lnTo>
                  <a:cubicBezTo>
                    <a:pt x="8918915" y="2077189"/>
                    <a:pt x="8903157" y="2046130"/>
                    <a:pt x="8887151" y="2015448"/>
                  </a:cubicBezTo>
                  <a:cubicBezTo>
                    <a:pt x="8854988" y="1953989"/>
                    <a:pt x="8822082" y="1892908"/>
                    <a:pt x="8787533" y="1832625"/>
                  </a:cubicBezTo>
                  <a:lnTo>
                    <a:pt x="8761485" y="1787496"/>
                  </a:lnTo>
                  <a:lnTo>
                    <a:pt x="8734791" y="1741991"/>
                  </a:lnTo>
                  <a:cubicBezTo>
                    <a:pt x="8717047" y="1711921"/>
                    <a:pt x="8699200" y="1682461"/>
                    <a:pt x="8680808" y="1652910"/>
                  </a:cubicBezTo>
                  <a:cubicBezTo>
                    <a:pt x="8644322" y="1593756"/>
                    <a:pt x="8606194" y="1535216"/>
                    <a:pt x="8567024" y="1477004"/>
                  </a:cubicBezTo>
                  <a:lnTo>
                    <a:pt x="8537446" y="1433428"/>
                  </a:lnTo>
                  <a:lnTo>
                    <a:pt x="8507423" y="1389994"/>
                  </a:lnTo>
                  <a:cubicBezTo>
                    <a:pt x="8487390" y="1361382"/>
                    <a:pt x="8467158" y="1332817"/>
                    <a:pt x="8446529" y="1304393"/>
                  </a:cubicBezTo>
                  <a:cubicBezTo>
                    <a:pt x="8405271" y="1247595"/>
                    <a:pt x="8362718" y="1191218"/>
                    <a:pt x="8319224" y="1135124"/>
                  </a:cubicBezTo>
                  <a:lnTo>
                    <a:pt x="8286366" y="1093148"/>
                  </a:lnTo>
                  <a:lnTo>
                    <a:pt x="8270161" y="1072538"/>
                  </a:lnTo>
                  <a:lnTo>
                    <a:pt x="8253856" y="1052254"/>
                  </a:lnTo>
                  <a:cubicBezTo>
                    <a:pt x="8231636" y="1024773"/>
                    <a:pt x="8209117" y="997479"/>
                    <a:pt x="8186352" y="970373"/>
                  </a:cubicBezTo>
                  <a:cubicBezTo>
                    <a:pt x="8140917" y="916020"/>
                    <a:pt x="8094240" y="862515"/>
                    <a:pt x="8046768" y="809527"/>
                  </a:cubicBezTo>
                  <a:lnTo>
                    <a:pt x="8010927" y="769951"/>
                  </a:lnTo>
                  <a:lnTo>
                    <a:pt x="7974788" y="730751"/>
                  </a:lnTo>
                  <a:cubicBezTo>
                    <a:pt x="7950382" y="704587"/>
                    <a:pt x="7925824" y="678563"/>
                    <a:pt x="7901070" y="652823"/>
                  </a:cubicBezTo>
                  <a:cubicBezTo>
                    <a:pt x="7851510" y="601387"/>
                    <a:pt x="7801404" y="550612"/>
                    <a:pt x="7750054" y="501106"/>
                  </a:cubicBezTo>
                  <a:cubicBezTo>
                    <a:pt x="7698902" y="451742"/>
                    <a:pt x="7645913" y="403036"/>
                    <a:pt x="7592277" y="355319"/>
                  </a:cubicBezTo>
                  <a:cubicBezTo>
                    <a:pt x="7484856" y="259884"/>
                    <a:pt x="7373308" y="168402"/>
                    <a:pt x="7257734" y="81062"/>
                  </a:cubicBezTo>
                  <a:close/>
                  <a:moveTo>
                    <a:pt x="1892109" y="0"/>
                  </a:moveTo>
                  <a:lnTo>
                    <a:pt x="2298402" y="0"/>
                  </a:lnTo>
                  <a:lnTo>
                    <a:pt x="2135542" y="121879"/>
                  </a:lnTo>
                  <a:cubicBezTo>
                    <a:pt x="2078998" y="166378"/>
                    <a:pt x="2023659" y="212143"/>
                    <a:pt x="1969576" y="259084"/>
                  </a:cubicBezTo>
                  <a:cubicBezTo>
                    <a:pt x="1861309" y="352918"/>
                    <a:pt x="1758064" y="451412"/>
                    <a:pt x="1659938" y="553953"/>
                  </a:cubicBezTo>
                  <a:cubicBezTo>
                    <a:pt x="1266987" y="964444"/>
                    <a:pt x="953820" y="1435593"/>
                    <a:pt x="729383" y="1940578"/>
                  </a:cubicBezTo>
                  <a:cubicBezTo>
                    <a:pt x="673260" y="2066459"/>
                    <a:pt x="622855" y="2195070"/>
                    <a:pt x="578465" y="2324905"/>
                  </a:cubicBezTo>
                  <a:cubicBezTo>
                    <a:pt x="534125" y="2454785"/>
                    <a:pt x="496147" y="2586314"/>
                    <a:pt x="465080" y="2718973"/>
                  </a:cubicBezTo>
                  <a:cubicBezTo>
                    <a:pt x="449769" y="2785089"/>
                    <a:pt x="435850" y="2852289"/>
                    <a:pt x="423820" y="2919535"/>
                  </a:cubicBezTo>
                  <a:cubicBezTo>
                    <a:pt x="411840" y="2986829"/>
                    <a:pt x="401054" y="3054358"/>
                    <a:pt x="392355" y="3122169"/>
                  </a:cubicBezTo>
                  <a:cubicBezTo>
                    <a:pt x="374509" y="3257744"/>
                    <a:pt x="363424" y="3393978"/>
                    <a:pt x="358801" y="3531013"/>
                  </a:cubicBezTo>
                  <a:cubicBezTo>
                    <a:pt x="349009" y="3804941"/>
                    <a:pt x="366357" y="4079668"/>
                    <a:pt x="410350" y="4352324"/>
                  </a:cubicBezTo>
                  <a:cubicBezTo>
                    <a:pt x="421286" y="4420230"/>
                    <a:pt x="434209" y="4487758"/>
                    <a:pt x="449022" y="4555147"/>
                  </a:cubicBezTo>
                  <a:cubicBezTo>
                    <a:pt x="463737" y="4622534"/>
                    <a:pt x="480389" y="4689686"/>
                    <a:pt x="498882" y="4756463"/>
                  </a:cubicBezTo>
                  <a:cubicBezTo>
                    <a:pt x="517373" y="4823239"/>
                    <a:pt x="537704" y="4889733"/>
                    <a:pt x="559775" y="4955755"/>
                  </a:cubicBezTo>
                  <a:cubicBezTo>
                    <a:pt x="581946" y="5021873"/>
                    <a:pt x="605358" y="5087473"/>
                    <a:pt x="631406" y="5152084"/>
                  </a:cubicBezTo>
                  <a:cubicBezTo>
                    <a:pt x="734055" y="5411706"/>
                    <a:pt x="865188" y="5662668"/>
                    <a:pt x="1023461" y="5898055"/>
                  </a:cubicBezTo>
                  <a:cubicBezTo>
                    <a:pt x="1181487" y="6133676"/>
                    <a:pt x="1367051" y="6353345"/>
                    <a:pt x="1575880" y="6551744"/>
                  </a:cubicBezTo>
                  <a:cubicBezTo>
                    <a:pt x="1680269" y="6651014"/>
                    <a:pt x="1790338" y="6745037"/>
                    <a:pt x="1905228" y="6833566"/>
                  </a:cubicBezTo>
                  <a:lnTo>
                    <a:pt x="1938629" y="6858000"/>
                  </a:lnTo>
                  <a:lnTo>
                    <a:pt x="1368607" y="6858000"/>
                  </a:lnTo>
                  <a:lnTo>
                    <a:pt x="1115251" y="6594103"/>
                  </a:lnTo>
                  <a:cubicBezTo>
                    <a:pt x="418530" y="5794890"/>
                    <a:pt x="0" y="4770280"/>
                    <a:pt x="0" y="3653129"/>
                  </a:cubicBezTo>
                  <a:cubicBezTo>
                    <a:pt x="0" y="2216793"/>
                    <a:pt x="691856" y="933432"/>
                    <a:pt x="1777294" y="85415"/>
                  </a:cubicBezTo>
                  <a:close/>
                </a:path>
              </a:pathLst>
            </a:cu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endParaRPr>
            </a:p>
          </p:txBody>
        </p:sp>
        <p:sp>
          <p:nvSpPr>
            <p:cNvPr id="18" name="Freeform: Shape 17">
              <a:extLst>
                <a:ext uri="{FF2B5EF4-FFF2-40B4-BE49-F238E27FC236}">
                  <a16:creationId xmlns:a16="http://schemas.microsoft.com/office/drawing/2014/main" id="{5F0C96D1-A8B7-4C8E-9997-D823FD1591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8434" y="3985"/>
              <a:ext cx="9747620" cy="6858000"/>
            </a:xfrm>
            <a:custGeom>
              <a:avLst/>
              <a:gdLst>
                <a:gd name="connsiteX0" fmla="*/ 7235453 w 9747620"/>
                <a:gd name="connsiteY0" fmla="*/ 0 h 6858000"/>
                <a:gd name="connsiteX1" fmla="*/ 7548130 w 9747620"/>
                <a:gd name="connsiteY1" fmla="*/ 0 h 6858000"/>
                <a:gd name="connsiteX2" fmla="*/ 7710334 w 9747620"/>
                <a:gd name="connsiteY2" fmla="*/ 111973 h 6858000"/>
                <a:gd name="connsiteX3" fmla="*/ 7889188 w 9747620"/>
                <a:gd name="connsiteY3" fmla="*/ 251542 h 6858000"/>
                <a:gd name="connsiteX4" fmla="*/ 8061828 w 9747620"/>
                <a:gd name="connsiteY4" fmla="*/ 398586 h 6858000"/>
                <a:gd name="connsiteX5" fmla="*/ 8145637 w 9747620"/>
                <a:gd name="connsiteY5" fmla="*/ 474218 h 6858000"/>
                <a:gd name="connsiteX6" fmla="*/ 8187242 w 9747620"/>
                <a:gd name="connsiteY6" fmla="*/ 512753 h 6858000"/>
                <a:gd name="connsiteX7" fmla="*/ 8228402 w 9747620"/>
                <a:gd name="connsiteY7" fmla="*/ 551575 h 6858000"/>
                <a:gd name="connsiteX8" fmla="*/ 8389211 w 9747620"/>
                <a:gd name="connsiteY8" fmla="*/ 710937 h 6858000"/>
                <a:gd name="connsiteX9" fmla="*/ 8467206 w 9747620"/>
                <a:gd name="connsiteY9" fmla="*/ 793088 h 6858000"/>
                <a:gd name="connsiteX10" fmla="*/ 8486791 w 9747620"/>
                <a:gd name="connsiteY10" fmla="*/ 814223 h 6858000"/>
                <a:gd name="connsiteX11" fmla="*/ 8505979 w 9747620"/>
                <a:gd name="connsiteY11" fmla="*/ 835409 h 6858000"/>
                <a:gd name="connsiteX12" fmla="*/ 8543509 w 9747620"/>
                <a:gd name="connsiteY12" fmla="*/ 877346 h 6858000"/>
                <a:gd name="connsiteX13" fmla="*/ 8690549 w 9747620"/>
                <a:gd name="connsiteY13" fmla="*/ 1048978 h 6858000"/>
                <a:gd name="connsiteX14" fmla="*/ 8761732 w 9747620"/>
                <a:gd name="connsiteY14" fmla="*/ 1137502 h 6858000"/>
                <a:gd name="connsiteX15" fmla="*/ 8796379 w 9747620"/>
                <a:gd name="connsiteY15" fmla="*/ 1182077 h 6858000"/>
                <a:gd name="connsiteX16" fmla="*/ 8830678 w 9747620"/>
                <a:gd name="connsiteY16" fmla="*/ 1226986 h 6858000"/>
                <a:gd name="connsiteX17" fmla="*/ 8963353 w 9747620"/>
                <a:gd name="connsiteY17" fmla="*/ 1410936 h 6858000"/>
                <a:gd name="connsiteX18" fmla="*/ 9026483 w 9747620"/>
                <a:gd name="connsiteY18" fmla="*/ 1505499 h 6858000"/>
                <a:gd name="connsiteX19" fmla="*/ 9057004 w 9747620"/>
                <a:gd name="connsiteY19" fmla="*/ 1552613 h 6858000"/>
                <a:gd name="connsiteX20" fmla="*/ 9087278 w 9747620"/>
                <a:gd name="connsiteY20" fmla="*/ 1600542 h 6858000"/>
                <a:gd name="connsiteX21" fmla="*/ 9202851 w 9747620"/>
                <a:gd name="connsiteY21" fmla="*/ 1795515 h 6858000"/>
                <a:gd name="connsiteX22" fmla="*/ 9257332 w 9747620"/>
                <a:gd name="connsiteY22" fmla="*/ 1894920 h 6858000"/>
                <a:gd name="connsiteX23" fmla="*/ 9283778 w 9747620"/>
                <a:gd name="connsiteY23" fmla="*/ 1945436 h 6858000"/>
                <a:gd name="connsiteX24" fmla="*/ 9309428 w 9747620"/>
                <a:gd name="connsiteY24" fmla="*/ 1996193 h 6858000"/>
                <a:gd name="connsiteX25" fmla="*/ 9405714 w 9747620"/>
                <a:gd name="connsiteY25" fmla="*/ 2202191 h 6858000"/>
                <a:gd name="connsiteX26" fmla="*/ 9566524 w 9747620"/>
                <a:gd name="connsiteY26" fmla="*/ 2627653 h 6858000"/>
                <a:gd name="connsiteX27" fmla="*/ 9583573 w 9747620"/>
                <a:gd name="connsiteY27" fmla="*/ 2682195 h 6858000"/>
                <a:gd name="connsiteX28" fmla="*/ 9591974 w 9747620"/>
                <a:gd name="connsiteY28" fmla="*/ 2709707 h 6858000"/>
                <a:gd name="connsiteX29" fmla="*/ 9600027 w 9747620"/>
                <a:gd name="connsiteY29" fmla="*/ 2737650 h 6858000"/>
                <a:gd name="connsiteX30" fmla="*/ 9629803 w 9747620"/>
                <a:gd name="connsiteY30" fmla="*/ 2847694 h 6858000"/>
                <a:gd name="connsiteX31" fmla="*/ 9679909 w 9747620"/>
                <a:gd name="connsiteY31" fmla="*/ 3070131 h 6858000"/>
                <a:gd name="connsiteX32" fmla="*/ 9690498 w 9747620"/>
                <a:gd name="connsiteY32" fmla="*/ 3126159 h 6858000"/>
                <a:gd name="connsiteX33" fmla="*/ 9700390 w 9747620"/>
                <a:gd name="connsiteY33" fmla="*/ 3181805 h 6858000"/>
                <a:gd name="connsiteX34" fmla="*/ 9709685 w 9747620"/>
                <a:gd name="connsiteY34" fmla="*/ 3243392 h 6858000"/>
                <a:gd name="connsiteX35" fmla="*/ 9713016 w 9747620"/>
                <a:gd name="connsiteY35" fmla="*/ 3267597 h 6858000"/>
                <a:gd name="connsiteX36" fmla="*/ 9716844 w 9747620"/>
                <a:gd name="connsiteY36" fmla="*/ 3294437 h 6858000"/>
                <a:gd name="connsiteX37" fmla="*/ 9720820 w 9747620"/>
                <a:gd name="connsiteY37" fmla="*/ 3324488 h 6858000"/>
                <a:gd name="connsiteX38" fmla="*/ 9722709 w 9747620"/>
                <a:gd name="connsiteY38" fmla="*/ 3340737 h 6858000"/>
                <a:gd name="connsiteX39" fmla="*/ 9724301 w 9747620"/>
                <a:gd name="connsiteY39" fmla="*/ 3356361 h 6858000"/>
                <a:gd name="connsiteX40" fmla="*/ 9730166 w 9747620"/>
                <a:gd name="connsiteY40" fmla="*/ 3412197 h 6858000"/>
                <a:gd name="connsiteX41" fmla="*/ 9735783 w 9747620"/>
                <a:gd name="connsiteY41" fmla="*/ 3468083 h 6858000"/>
                <a:gd name="connsiteX42" fmla="*/ 9739760 w 9747620"/>
                <a:gd name="connsiteY42" fmla="*/ 3524399 h 6858000"/>
                <a:gd name="connsiteX43" fmla="*/ 9741748 w 9747620"/>
                <a:gd name="connsiteY43" fmla="*/ 3552580 h 6858000"/>
                <a:gd name="connsiteX44" fmla="*/ 9742742 w 9747620"/>
                <a:gd name="connsiteY44" fmla="*/ 3566672 h 6858000"/>
                <a:gd name="connsiteX45" fmla="*/ 9743488 w 9747620"/>
                <a:gd name="connsiteY45" fmla="*/ 3581865 h 6858000"/>
                <a:gd name="connsiteX46" fmla="*/ 9744731 w 9747620"/>
                <a:gd name="connsiteY46" fmla="*/ 3611341 h 6858000"/>
                <a:gd name="connsiteX47" fmla="*/ 9745725 w 9747620"/>
                <a:gd name="connsiteY47" fmla="*/ 3639715 h 6858000"/>
                <a:gd name="connsiteX48" fmla="*/ 9747613 w 9747620"/>
                <a:gd name="connsiteY48" fmla="*/ 3753786 h 6858000"/>
                <a:gd name="connsiteX49" fmla="*/ 9740405 w 9747620"/>
                <a:gd name="connsiteY49" fmla="*/ 3984609 h 6858000"/>
                <a:gd name="connsiteX50" fmla="*/ 9736329 w 9747620"/>
                <a:gd name="connsiteY50" fmla="*/ 4038434 h 6858000"/>
                <a:gd name="connsiteX51" fmla="*/ 9731408 w 9747620"/>
                <a:gd name="connsiteY51" fmla="*/ 4099446 h 6858000"/>
                <a:gd name="connsiteX52" fmla="*/ 9717987 w 9747620"/>
                <a:gd name="connsiteY52" fmla="*/ 4213325 h 6858000"/>
                <a:gd name="connsiteX53" fmla="*/ 9716297 w 9747620"/>
                <a:gd name="connsiteY53" fmla="*/ 4227129 h 6858000"/>
                <a:gd name="connsiteX54" fmla="*/ 9714110 w 9747620"/>
                <a:gd name="connsiteY54" fmla="*/ 4240981 h 6858000"/>
                <a:gd name="connsiteX55" fmla="*/ 9709785 w 9747620"/>
                <a:gd name="connsiteY55" fmla="*/ 4268731 h 6858000"/>
                <a:gd name="connsiteX56" fmla="*/ 9701086 w 9747620"/>
                <a:gd name="connsiteY56" fmla="*/ 4324185 h 6858000"/>
                <a:gd name="connsiteX57" fmla="*/ 9698699 w 9747620"/>
                <a:gd name="connsiteY57" fmla="*/ 4338994 h 6858000"/>
                <a:gd name="connsiteX58" fmla="*/ 9695966 w 9747620"/>
                <a:gd name="connsiteY58" fmla="*/ 4355050 h 6858000"/>
                <a:gd name="connsiteX59" fmla="*/ 9690299 w 9747620"/>
                <a:gd name="connsiteY59" fmla="*/ 4385054 h 6858000"/>
                <a:gd name="connsiteX60" fmla="*/ 9679909 w 9747620"/>
                <a:gd name="connsiteY60" fmla="*/ 4437919 h 6858000"/>
                <a:gd name="connsiteX61" fmla="*/ 9673647 w 9747620"/>
                <a:gd name="connsiteY61" fmla="*/ 4468162 h 6858000"/>
                <a:gd name="connsiteX62" fmla="*/ 9667532 w 9747620"/>
                <a:gd name="connsiteY62" fmla="*/ 4496296 h 6858000"/>
                <a:gd name="connsiteX63" fmla="*/ 9654658 w 9747620"/>
                <a:gd name="connsiteY63" fmla="*/ 4552277 h 6858000"/>
                <a:gd name="connsiteX64" fmla="*/ 9625876 w 9747620"/>
                <a:gd name="connsiteY64" fmla="*/ 4664478 h 6858000"/>
                <a:gd name="connsiteX65" fmla="*/ 9552803 w 9747620"/>
                <a:gd name="connsiteY65" fmla="*/ 4888737 h 6858000"/>
                <a:gd name="connsiteX66" fmla="*/ 9452639 w 9747620"/>
                <a:gd name="connsiteY66" fmla="*/ 5110934 h 6858000"/>
                <a:gd name="connsiteX67" fmla="*/ 9388017 w 9747620"/>
                <a:gd name="connsiteY67" fmla="*/ 5220020 h 6858000"/>
                <a:gd name="connsiteX68" fmla="*/ 9370073 w 9747620"/>
                <a:gd name="connsiteY68" fmla="*/ 5246811 h 6858000"/>
                <a:gd name="connsiteX69" fmla="*/ 9360926 w 9747620"/>
                <a:gd name="connsiteY69" fmla="*/ 5260040 h 6858000"/>
                <a:gd name="connsiteX70" fmla="*/ 9351829 w 9747620"/>
                <a:gd name="connsiteY70" fmla="*/ 5272646 h 6858000"/>
                <a:gd name="connsiteX71" fmla="*/ 9313305 w 9747620"/>
                <a:gd name="connsiteY71" fmla="*/ 5323881 h 6858000"/>
                <a:gd name="connsiteX72" fmla="*/ 9130375 w 9747620"/>
                <a:gd name="connsiteY72" fmla="*/ 5510802 h 6858000"/>
                <a:gd name="connsiteX73" fmla="*/ 9028422 w 9747620"/>
                <a:gd name="connsiteY73" fmla="*/ 5588878 h 6858000"/>
                <a:gd name="connsiteX74" fmla="*/ 9002424 w 9747620"/>
                <a:gd name="connsiteY74" fmla="*/ 5606707 h 6858000"/>
                <a:gd name="connsiteX75" fmla="*/ 8976525 w 9747620"/>
                <a:gd name="connsiteY75" fmla="*/ 5623866 h 6858000"/>
                <a:gd name="connsiteX76" fmla="*/ 8924181 w 9747620"/>
                <a:gd name="connsiteY76" fmla="*/ 5656793 h 6858000"/>
                <a:gd name="connsiteX77" fmla="*/ 8717291 w 9747620"/>
                <a:gd name="connsiteY77" fmla="*/ 5771582 h 6858000"/>
                <a:gd name="connsiteX78" fmla="*/ 8617129 w 9747620"/>
                <a:gd name="connsiteY78" fmla="*/ 5823105 h 6858000"/>
                <a:gd name="connsiteX79" fmla="*/ 8518207 w 9747620"/>
                <a:gd name="connsiteY79" fmla="*/ 5873671 h 6858000"/>
                <a:gd name="connsiteX80" fmla="*/ 8150558 w 9747620"/>
                <a:gd name="connsiteY80" fmla="*/ 6086761 h 6858000"/>
                <a:gd name="connsiteX81" fmla="*/ 7979410 w 9747620"/>
                <a:gd name="connsiteY81" fmla="*/ 6207158 h 6858000"/>
                <a:gd name="connsiteX82" fmla="*/ 7938300 w 9747620"/>
                <a:gd name="connsiteY82" fmla="*/ 6238887 h 6858000"/>
                <a:gd name="connsiteX83" fmla="*/ 7897936 w 9747620"/>
                <a:gd name="connsiteY83" fmla="*/ 6271286 h 6858000"/>
                <a:gd name="connsiteX84" fmla="*/ 7858367 w 9747620"/>
                <a:gd name="connsiteY84" fmla="*/ 6304357 h 6858000"/>
                <a:gd name="connsiteX85" fmla="*/ 7819048 w 9747620"/>
                <a:gd name="connsiteY85" fmla="*/ 6338770 h 6858000"/>
                <a:gd name="connsiteX86" fmla="*/ 7778882 w 9747620"/>
                <a:gd name="connsiteY86" fmla="*/ 6374477 h 6858000"/>
                <a:gd name="connsiteX87" fmla="*/ 7739563 w 9747620"/>
                <a:gd name="connsiteY87" fmla="*/ 6410328 h 6858000"/>
                <a:gd name="connsiteX88" fmla="*/ 7660824 w 9747620"/>
                <a:gd name="connsiteY88" fmla="*/ 6484138 h 6858000"/>
                <a:gd name="connsiteX89" fmla="*/ 7502302 w 9747620"/>
                <a:gd name="connsiteY89" fmla="*/ 6636360 h 6858000"/>
                <a:gd name="connsiteX90" fmla="*/ 7273394 w 9747620"/>
                <a:gd name="connsiteY90" fmla="*/ 6858000 h 6858000"/>
                <a:gd name="connsiteX91" fmla="*/ 6780690 w 9747620"/>
                <a:gd name="connsiteY91" fmla="*/ 6858000 h 6858000"/>
                <a:gd name="connsiteX92" fmla="*/ 6854939 w 9747620"/>
                <a:gd name="connsiteY92" fmla="*/ 6783597 h 6858000"/>
                <a:gd name="connsiteX93" fmla="*/ 6932087 w 9747620"/>
                <a:gd name="connsiteY93" fmla="*/ 6705809 h 6858000"/>
                <a:gd name="connsiteX94" fmla="*/ 7241130 w 9747620"/>
                <a:gd name="connsiteY94" fmla="*/ 6390965 h 6858000"/>
                <a:gd name="connsiteX95" fmla="*/ 7397564 w 9747620"/>
                <a:gd name="connsiteY95" fmla="*/ 6233087 h 6858000"/>
                <a:gd name="connsiteX96" fmla="*/ 7478142 w 9747620"/>
                <a:gd name="connsiteY96" fmla="*/ 6153670 h 6858000"/>
                <a:gd name="connsiteX97" fmla="*/ 7519600 w 9747620"/>
                <a:gd name="connsiteY97" fmla="*/ 6113937 h 6858000"/>
                <a:gd name="connsiteX98" fmla="*/ 7561207 w 9747620"/>
                <a:gd name="connsiteY98" fmla="*/ 6075067 h 6858000"/>
                <a:gd name="connsiteX99" fmla="*/ 7604204 w 9747620"/>
                <a:gd name="connsiteY99" fmla="*/ 6035526 h 6858000"/>
                <a:gd name="connsiteX100" fmla="*/ 7648644 w 9747620"/>
                <a:gd name="connsiteY100" fmla="*/ 5996416 h 6858000"/>
                <a:gd name="connsiteX101" fmla="*/ 7693830 w 9747620"/>
                <a:gd name="connsiteY101" fmla="*/ 5958264 h 6858000"/>
                <a:gd name="connsiteX102" fmla="*/ 7739662 w 9747620"/>
                <a:gd name="connsiteY102" fmla="*/ 5921073 h 6858000"/>
                <a:gd name="connsiteX103" fmla="*/ 7928458 w 9747620"/>
                <a:gd name="connsiteY103" fmla="*/ 5781025 h 6858000"/>
                <a:gd name="connsiteX104" fmla="*/ 8325882 w 9747620"/>
                <a:gd name="connsiteY104" fmla="*/ 5537450 h 6858000"/>
                <a:gd name="connsiteX105" fmla="*/ 8424555 w 9747620"/>
                <a:gd name="connsiteY105" fmla="*/ 5484106 h 6858000"/>
                <a:gd name="connsiteX106" fmla="*/ 8521737 w 9747620"/>
                <a:gd name="connsiteY106" fmla="*/ 5431289 h 6858000"/>
                <a:gd name="connsiteX107" fmla="*/ 8702677 w 9747620"/>
                <a:gd name="connsiteY107" fmla="*/ 5325942 h 6858000"/>
                <a:gd name="connsiteX108" fmla="*/ 8743986 w 9747620"/>
                <a:gd name="connsiteY108" fmla="*/ 5298717 h 6858000"/>
                <a:gd name="connsiteX109" fmla="*/ 8764167 w 9747620"/>
                <a:gd name="connsiteY109" fmla="*/ 5284723 h 6858000"/>
                <a:gd name="connsiteX110" fmla="*/ 8783704 w 9747620"/>
                <a:gd name="connsiteY110" fmla="*/ 5270679 h 6858000"/>
                <a:gd name="connsiteX111" fmla="*/ 8856776 w 9747620"/>
                <a:gd name="connsiteY111" fmla="*/ 5212399 h 6858000"/>
                <a:gd name="connsiteX112" fmla="*/ 8979856 w 9747620"/>
                <a:gd name="connsiteY112" fmla="*/ 5082081 h 6858000"/>
                <a:gd name="connsiteX113" fmla="*/ 9006699 w 9747620"/>
                <a:gd name="connsiteY113" fmla="*/ 5044984 h 6858000"/>
                <a:gd name="connsiteX114" fmla="*/ 9013509 w 9747620"/>
                <a:gd name="connsiteY114" fmla="*/ 5035254 h 6858000"/>
                <a:gd name="connsiteX115" fmla="*/ 9019773 w 9747620"/>
                <a:gd name="connsiteY115" fmla="*/ 5025812 h 6858000"/>
                <a:gd name="connsiteX116" fmla="*/ 9032050 w 9747620"/>
                <a:gd name="connsiteY116" fmla="*/ 5006833 h 6858000"/>
                <a:gd name="connsiteX117" fmla="*/ 9077733 w 9747620"/>
                <a:gd name="connsiteY117" fmla="*/ 4926839 h 6858000"/>
                <a:gd name="connsiteX118" fmla="*/ 9154285 w 9747620"/>
                <a:gd name="connsiteY118" fmla="*/ 4750223 h 6858000"/>
                <a:gd name="connsiteX119" fmla="*/ 9213936 w 9747620"/>
                <a:gd name="connsiteY119" fmla="*/ 4559945 h 6858000"/>
                <a:gd name="connsiteX120" fmla="*/ 9238592 w 9747620"/>
                <a:gd name="connsiteY120" fmla="*/ 4461357 h 6858000"/>
                <a:gd name="connsiteX121" fmla="*/ 9249776 w 9747620"/>
                <a:gd name="connsiteY121" fmla="*/ 4411319 h 6858000"/>
                <a:gd name="connsiteX122" fmla="*/ 9255046 w 9747620"/>
                <a:gd name="connsiteY122" fmla="*/ 4386299 h 6858000"/>
                <a:gd name="connsiteX123" fmla="*/ 9259718 w 9747620"/>
                <a:gd name="connsiteY123" fmla="*/ 4363342 h 6858000"/>
                <a:gd name="connsiteX124" fmla="*/ 9269959 w 9747620"/>
                <a:gd name="connsiteY124" fmla="*/ 4309566 h 6858000"/>
                <a:gd name="connsiteX125" fmla="*/ 9274233 w 9747620"/>
                <a:gd name="connsiteY125" fmla="*/ 4286176 h 6858000"/>
                <a:gd name="connsiteX126" fmla="*/ 9276022 w 9747620"/>
                <a:gd name="connsiteY126" fmla="*/ 4275489 h 6858000"/>
                <a:gd name="connsiteX127" fmla="*/ 9277861 w 9747620"/>
                <a:gd name="connsiteY127" fmla="*/ 4263506 h 6858000"/>
                <a:gd name="connsiteX128" fmla="*/ 9286014 w 9747620"/>
                <a:gd name="connsiteY128" fmla="*/ 4211696 h 6858000"/>
                <a:gd name="connsiteX129" fmla="*/ 9290092 w 9747620"/>
                <a:gd name="connsiteY129" fmla="*/ 4185767 h 6858000"/>
                <a:gd name="connsiteX130" fmla="*/ 9292128 w 9747620"/>
                <a:gd name="connsiteY130" fmla="*/ 4172826 h 6858000"/>
                <a:gd name="connsiteX131" fmla="*/ 9293720 w 9747620"/>
                <a:gd name="connsiteY131" fmla="*/ 4159693 h 6858000"/>
                <a:gd name="connsiteX132" fmla="*/ 9305650 w 9747620"/>
                <a:gd name="connsiteY132" fmla="*/ 4057941 h 6858000"/>
                <a:gd name="connsiteX133" fmla="*/ 9309378 w 9747620"/>
                <a:gd name="connsiteY133" fmla="*/ 4010779 h 6858000"/>
                <a:gd name="connsiteX134" fmla="*/ 9313454 w 9747620"/>
                <a:gd name="connsiteY134" fmla="*/ 3956428 h 6858000"/>
                <a:gd name="connsiteX135" fmla="*/ 9320811 w 9747620"/>
                <a:gd name="connsiteY135" fmla="*/ 3753546 h 6858000"/>
                <a:gd name="connsiteX136" fmla="*/ 9319617 w 9747620"/>
                <a:gd name="connsiteY136" fmla="*/ 3650643 h 6858000"/>
                <a:gd name="connsiteX137" fmla="*/ 9318176 w 9747620"/>
                <a:gd name="connsiteY137" fmla="*/ 3600030 h 6858000"/>
                <a:gd name="connsiteX138" fmla="*/ 9317778 w 9747620"/>
                <a:gd name="connsiteY138" fmla="*/ 3588096 h 6858000"/>
                <a:gd name="connsiteX139" fmla="*/ 9316983 w 9747620"/>
                <a:gd name="connsiteY139" fmla="*/ 3575107 h 6858000"/>
                <a:gd name="connsiteX140" fmla="*/ 9315443 w 9747620"/>
                <a:gd name="connsiteY140" fmla="*/ 3549130 h 6858000"/>
                <a:gd name="connsiteX141" fmla="*/ 9312311 w 9747620"/>
                <a:gd name="connsiteY141" fmla="*/ 3497176 h 6858000"/>
                <a:gd name="connsiteX142" fmla="*/ 9307587 w 9747620"/>
                <a:gd name="connsiteY142" fmla="*/ 3445029 h 6858000"/>
                <a:gd name="connsiteX143" fmla="*/ 9302618 w 9747620"/>
                <a:gd name="connsiteY143" fmla="*/ 3392835 h 6858000"/>
                <a:gd name="connsiteX144" fmla="*/ 9301574 w 9747620"/>
                <a:gd name="connsiteY144" fmla="*/ 3381476 h 6858000"/>
                <a:gd name="connsiteX145" fmla="*/ 9300430 w 9747620"/>
                <a:gd name="connsiteY145" fmla="*/ 3370740 h 6858000"/>
                <a:gd name="connsiteX146" fmla="*/ 9297547 w 9747620"/>
                <a:gd name="connsiteY146" fmla="*/ 3346966 h 6858000"/>
                <a:gd name="connsiteX147" fmla="*/ 9294017 w 9747620"/>
                <a:gd name="connsiteY147" fmla="*/ 3320030 h 6858000"/>
                <a:gd name="connsiteX148" fmla="*/ 9290439 w 9747620"/>
                <a:gd name="connsiteY148" fmla="*/ 3290410 h 6858000"/>
                <a:gd name="connsiteX149" fmla="*/ 9284275 w 9747620"/>
                <a:gd name="connsiteY149" fmla="*/ 3244544 h 6858000"/>
                <a:gd name="connsiteX150" fmla="*/ 9275974 w 9747620"/>
                <a:gd name="connsiteY150" fmla="*/ 3193116 h 6858000"/>
                <a:gd name="connsiteX151" fmla="*/ 9267224 w 9747620"/>
                <a:gd name="connsiteY151" fmla="*/ 3142264 h 6858000"/>
                <a:gd name="connsiteX152" fmla="*/ 9225320 w 9747620"/>
                <a:gd name="connsiteY152" fmla="*/ 2939909 h 6858000"/>
                <a:gd name="connsiteX153" fmla="*/ 9200466 w 9747620"/>
                <a:gd name="connsiteY153" fmla="*/ 2839449 h 6858000"/>
                <a:gd name="connsiteX154" fmla="*/ 9193953 w 9747620"/>
                <a:gd name="connsiteY154" fmla="*/ 2814958 h 6858000"/>
                <a:gd name="connsiteX155" fmla="*/ 9186993 w 9747620"/>
                <a:gd name="connsiteY155" fmla="*/ 2790276 h 6858000"/>
                <a:gd name="connsiteX156" fmla="*/ 9172628 w 9747620"/>
                <a:gd name="connsiteY156" fmla="*/ 2740621 h 6858000"/>
                <a:gd name="connsiteX157" fmla="*/ 9035082 w 9747620"/>
                <a:gd name="connsiteY157" fmla="*/ 2347463 h 6858000"/>
                <a:gd name="connsiteX158" fmla="*/ 8952118 w 9747620"/>
                <a:gd name="connsiteY158" fmla="*/ 2155413 h 6858000"/>
                <a:gd name="connsiteX159" fmla="*/ 8929948 w 9747620"/>
                <a:gd name="connsiteY159" fmla="*/ 2107915 h 6858000"/>
                <a:gd name="connsiteX160" fmla="*/ 8907429 w 9747620"/>
                <a:gd name="connsiteY160" fmla="*/ 2060753 h 6858000"/>
                <a:gd name="connsiteX161" fmla="*/ 8860404 w 9747620"/>
                <a:gd name="connsiteY161" fmla="*/ 1966478 h 6858000"/>
                <a:gd name="connsiteX162" fmla="*/ 8760788 w 9747620"/>
                <a:gd name="connsiteY162" fmla="*/ 1780274 h 6858000"/>
                <a:gd name="connsiteX163" fmla="*/ 8734740 w 9747620"/>
                <a:gd name="connsiteY163" fmla="*/ 1734311 h 6858000"/>
                <a:gd name="connsiteX164" fmla="*/ 8708046 w 9747620"/>
                <a:gd name="connsiteY164" fmla="*/ 1687963 h 6858000"/>
                <a:gd name="connsiteX165" fmla="*/ 8654062 w 9747620"/>
                <a:gd name="connsiteY165" fmla="*/ 1597234 h 6858000"/>
                <a:gd name="connsiteX166" fmla="*/ 8540278 w 9747620"/>
                <a:gd name="connsiteY166" fmla="*/ 1418077 h 6858000"/>
                <a:gd name="connsiteX167" fmla="*/ 8510701 w 9747620"/>
                <a:gd name="connsiteY167" fmla="*/ 1373695 h 6858000"/>
                <a:gd name="connsiteX168" fmla="*/ 8480676 w 9747620"/>
                <a:gd name="connsiteY168" fmla="*/ 1329457 h 6858000"/>
                <a:gd name="connsiteX169" fmla="*/ 8419782 w 9747620"/>
                <a:gd name="connsiteY169" fmla="*/ 1242275 h 6858000"/>
                <a:gd name="connsiteX170" fmla="*/ 8292478 w 9747620"/>
                <a:gd name="connsiteY170" fmla="*/ 1069875 h 6858000"/>
                <a:gd name="connsiteX171" fmla="*/ 8259620 w 9747620"/>
                <a:gd name="connsiteY171" fmla="*/ 1027123 h 6858000"/>
                <a:gd name="connsiteX172" fmla="*/ 8243416 w 9747620"/>
                <a:gd name="connsiteY172" fmla="*/ 1006130 h 6858000"/>
                <a:gd name="connsiteX173" fmla="*/ 8227110 w 9747620"/>
                <a:gd name="connsiteY173" fmla="*/ 985473 h 6858000"/>
                <a:gd name="connsiteX174" fmla="*/ 8159604 w 9747620"/>
                <a:gd name="connsiteY174" fmla="*/ 902029 h 6858000"/>
                <a:gd name="connsiteX175" fmla="*/ 8020022 w 9747620"/>
                <a:gd name="connsiteY175" fmla="*/ 738209 h 6858000"/>
                <a:gd name="connsiteX176" fmla="*/ 7984182 w 9747620"/>
                <a:gd name="connsiteY176" fmla="*/ 697901 h 6858000"/>
                <a:gd name="connsiteX177" fmla="*/ 7948043 w 9747620"/>
                <a:gd name="connsiteY177" fmla="*/ 657976 h 6858000"/>
                <a:gd name="connsiteX178" fmla="*/ 7874324 w 9747620"/>
                <a:gd name="connsiteY178" fmla="*/ 578607 h 6858000"/>
                <a:gd name="connsiteX179" fmla="*/ 7723308 w 9747620"/>
                <a:gd name="connsiteY179" fmla="*/ 424085 h 6858000"/>
                <a:gd name="connsiteX180" fmla="*/ 7565532 w 9747620"/>
                <a:gd name="connsiteY180" fmla="*/ 275602 h 6858000"/>
                <a:gd name="connsiteX181" fmla="*/ 1832515 w 9747620"/>
                <a:gd name="connsiteY181" fmla="*/ 0 h 6858000"/>
                <a:gd name="connsiteX182" fmla="*/ 2158449 w 9747620"/>
                <a:gd name="connsiteY182" fmla="*/ 0 h 6858000"/>
                <a:gd name="connsiteX183" fmla="*/ 2108797 w 9747620"/>
                <a:gd name="connsiteY183" fmla="*/ 37845 h 6858000"/>
                <a:gd name="connsiteX184" fmla="*/ 1942830 w 9747620"/>
                <a:gd name="connsiteY184" fmla="*/ 177587 h 6858000"/>
                <a:gd name="connsiteX185" fmla="*/ 1633191 w 9747620"/>
                <a:gd name="connsiteY185" fmla="*/ 477909 h 6858000"/>
                <a:gd name="connsiteX186" fmla="*/ 702686 w 9747620"/>
                <a:gd name="connsiteY186" fmla="*/ 1889935 h 6858000"/>
                <a:gd name="connsiteX187" fmla="*/ 551769 w 9747620"/>
                <a:gd name="connsiteY187" fmla="*/ 2281416 h 6858000"/>
                <a:gd name="connsiteX188" fmla="*/ 438383 w 9747620"/>
                <a:gd name="connsiteY188" fmla="*/ 2682772 h 6858000"/>
                <a:gd name="connsiteX189" fmla="*/ 397124 w 9747620"/>
                <a:gd name="connsiteY189" fmla="*/ 2887044 h 6858000"/>
                <a:gd name="connsiteX190" fmla="*/ 365658 w 9747620"/>
                <a:gd name="connsiteY190" fmla="*/ 3093424 h 6858000"/>
                <a:gd name="connsiteX191" fmla="*/ 332105 w 9747620"/>
                <a:gd name="connsiteY191" fmla="*/ 3509828 h 6858000"/>
                <a:gd name="connsiteX192" fmla="*/ 383653 w 9747620"/>
                <a:gd name="connsiteY192" fmla="*/ 4346327 h 6858000"/>
                <a:gd name="connsiteX193" fmla="*/ 422327 w 9747620"/>
                <a:gd name="connsiteY193" fmla="*/ 4552900 h 6858000"/>
                <a:gd name="connsiteX194" fmla="*/ 472184 w 9747620"/>
                <a:gd name="connsiteY194" fmla="*/ 4757939 h 6858000"/>
                <a:gd name="connsiteX195" fmla="*/ 533078 w 9747620"/>
                <a:gd name="connsiteY195" fmla="*/ 4960916 h 6858000"/>
                <a:gd name="connsiteX196" fmla="*/ 604710 w 9747620"/>
                <a:gd name="connsiteY196" fmla="*/ 5160875 h 6858000"/>
                <a:gd name="connsiteX197" fmla="*/ 996766 w 9747620"/>
                <a:gd name="connsiteY197" fmla="*/ 5920640 h 6858000"/>
                <a:gd name="connsiteX198" fmla="*/ 1549183 w 9747620"/>
                <a:gd name="connsiteY198" fmla="*/ 6586417 h 6858000"/>
                <a:gd name="connsiteX199" fmla="*/ 1709890 w 9747620"/>
                <a:gd name="connsiteY199" fmla="*/ 6734063 h 6858000"/>
                <a:gd name="connsiteX200" fmla="*/ 1859761 w 9747620"/>
                <a:gd name="connsiteY200" fmla="*/ 6858000 h 6858000"/>
                <a:gd name="connsiteX201" fmla="*/ 1671798 w 9747620"/>
                <a:gd name="connsiteY201" fmla="*/ 6858000 h 6858000"/>
                <a:gd name="connsiteX202" fmla="*/ 1628044 w 9747620"/>
                <a:gd name="connsiteY202" fmla="*/ 6822717 h 6858000"/>
                <a:gd name="connsiteX203" fmla="*/ 1459756 w 9747620"/>
                <a:gd name="connsiteY203" fmla="*/ 6674223 h 6858000"/>
                <a:gd name="connsiteX204" fmla="*/ 402543 w 9747620"/>
                <a:gd name="connsiteY204" fmla="*/ 5241588 h 6858000"/>
                <a:gd name="connsiteX205" fmla="*/ 311923 w 9747620"/>
                <a:gd name="connsiteY205" fmla="*/ 5036741 h 6858000"/>
                <a:gd name="connsiteX206" fmla="*/ 232140 w 9747620"/>
                <a:gd name="connsiteY206" fmla="*/ 4827483 h 6858000"/>
                <a:gd name="connsiteX207" fmla="*/ 163392 w 9747620"/>
                <a:gd name="connsiteY207" fmla="*/ 4613913 h 6858000"/>
                <a:gd name="connsiteX208" fmla="*/ 106823 w 9747620"/>
                <a:gd name="connsiteY208" fmla="*/ 4396365 h 6858000"/>
                <a:gd name="connsiteX209" fmla="*/ 29326 w 9747620"/>
                <a:gd name="connsiteY209" fmla="*/ 3954702 h 6858000"/>
                <a:gd name="connsiteX210" fmla="*/ 8647 w 9747620"/>
                <a:gd name="connsiteY210" fmla="*/ 3730971 h 6858000"/>
                <a:gd name="connsiteX211" fmla="*/ 2880 w 9747620"/>
                <a:gd name="connsiteY211" fmla="*/ 3618674 h 6858000"/>
                <a:gd name="connsiteX212" fmla="*/ 296 w 9747620"/>
                <a:gd name="connsiteY212" fmla="*/ 3506425 h 6858000"/>
                <a:gd name="connsiteX213" fmla="*/ 20030 w 9747620"/>
                <a:gd name="connsiteY213" fmla="*/ 3056711 h 6858000"/>
                <a:gd name="connsiteX214" fmla="*/ 48664 w 9747620"/>
                <a:gd name="connsiteY214" fmla="*/ 2832980 h 6858000"/>
                <a:gd name="connsiteX215" fmla="*/ 89922 w 9747620"/>
                <a:gd name="connsiteY215" fmla="*/ 2610639 h 6858000"/>
                <a:gd name="connsiteX216" fmla="*/ 211163 w 9747620"/>
                <a:gd name="connsiteY216" fmla="*/ 2174343 h 6858000"/>
                <a:gd name="connsiteX217" fmla="*/ 379129 w 9747620"/>
                <a:gd name="connsiteY217" fmla="*/ 1754393 h 6858000"/>
                <a:gd name="connsiteX218" fmla="*/ 841424 w 9747620"/>
                <a:gd name="connsiteY218" fmla="*/ 976270 h 6858000"/>
                <a:gd name="connsiteX219" fmla="*/ 1130234 w 9747620"/>
                <a:gd name="connsiteY219" fmla="*/ 625768 h 6858000"/>
                <a:gd name="connsiteX220" fmla="*/ 1452897 w 9747620"/>
                <a:gd name="connsiteY220" fmla="*/ 305748 h 6858000"/>
                <a:gd name="connsiteX221" fmla="*/ 1805682 w 9747620"/>
                <a:gd name="connsiteY221" fmla="*/ 187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Lst>
              <a:rect l="l" t="t" r="r" b="b"/>
              <a:pathLst>
                <a:path w="9747620" h="6858000">
                  <a:moveTo>
                    <a:pt x="7235453" y="0"/>
                  </a:moveTo>
                  <a:lnTo>
                    <a:pt x="7548130" y="0"/>
                  </a:lnTo>
                  <a:lnTo>
                    <a:pt x="7710334" y="111973"/>
                  </a:lnTo>
                  <a:cubicBezTo>
                    <a:pt x="7770781" y="157314"/>
                    <a:pt x="7830282" y="203517"/>
                    <a:pt x="7889188" y="251542"/>
                  </a:cubicBezTo>
                  <a:cubicBezTo>
                    <a:pt x="7947894" y="299470"/>
                    <a:pt x="8005557" y="348453"/>
                    <a:pt x="8061828" y="398586"/>
                  </a:cubicBezTo>
                  <a:cubicBezTo>
                    <a:pt x="8090013" y="423605"/>
                    <a:pt x="8117948" y="448816"/>
                    <a:pt x="8145637" y="474218"/>
                  </a:cubicBezTo>
                  <a:cubicBezTo>
                    <a:pt x="8159506" y="486918"/>
                    <a:pt x="8173375" y="499764"/>
                    <a:pt x="8187242" y="512753"/>
                  </a:cubicBezTo>
                  <a:lnTo>
                    <a:pt x="8228402" y="551575"/>
                  </a:lnTo>
                  <a:cubicBezTo>
                    <a:pt x="8283082" y="603577"/>
                    <a:pt x="8336569" y="656778"/>
                    <a:pt x="8389211" y="710937"/>
                  </a:cubicBezTo>
                  <a:cubicBezTo>
                    <a:pt x="8415458" y="738065"/>
                    <a:pt x="8441455" y="765432"/>
                    <a:pt x="8467206" y="793088"/>
                  </a:cubicBezTo>
                  <a:lnTo>
                    <a:pt x="8486791" y="814223"/>
                  </a:lnTo>
                  <a:lnTo>
                    <a:pt x="8505979" y="835409"/>
                  </a:lnTo>
                  <a:lnTo>
                    <a:pt x="8543509" y="877346"/>
                  </a:lnTo>
                  <a:cubicBezTo>
                    <a:pt x="8593418" y="933423"/>
                    <a:pt x="8642579" y="990601"/>
                    <a:pt x="8690549" y="1048978"/>
                  </a:cubicBezTo>
                  <a:cubicBezTo>
                    <a:pt x="8714558" y="1078168"/>
                    <a:pt x="8738368" y="1107644"/>
                    <a:pt x="8761732" y="1137502"/>
                  </a:cubicBezTo>
                  <a:lnTo>
                    <a:pt x="8796379" y="1182077"/>
                  </a:lnTo>
                  <a:lnTo>
                    <a:pt x="8830678" y="1226986"/>
                  </a:lnTo>
                  <a:cubicBezTo>
                    <a:pt x="8876112" y="1287185"/>
                    <a:pt x="8920304" y="1348532"/>
                    <a:pt x="8963353" y="1410936"/>
                  </a:cubicBezTo>
                  <a:cubicBezTo>
                    <a:pt x="8984727" y="1442137"/>
                    <a:pt x="9005954" y="1473915"/>
                    <a:pt x="9026483" y="1505499"/>
                  </a:cubicBezTo>
                  <a:lnTo>
                    <a:pt x="9057004" y="1552613"/>
                  </a:lnTo>
                  <a:cubicBezTo>
                    <a:pt x="9067245" y="1568525"/>
                    <a:pt x="9077336" y="1584534"/>
                    <a:pt x="9087278" y="1600542"/>
                  </a:cubicBezTo>
                  <a:cubicBezTo>
                    <a:pt x="9127145" y="1664766"/>
                    <a:pt x="9165966" y="1729613"/>
                    <a:pt x="9202851" y="1795515"/>
                  </a:cubicBezTo>
                  <a:cubicBezTo>
                    <a:pt x="9221342" y="1828491"/>
                    <a:pt x="9239437" y="1861417"/>
                    <a:pt x="9257332" y="1894920"/>
                  </a:cubicBezTo>
                  <a:lnTo>
                    <a:pt x="9283778" y="1945436"/>
                  </a:lnTo>
                  <a:lnTo>
                    <a:pt x="9309428" y="1996193"/>
                  </a:lnTo>
                  <a:cubicBezTo>
                    <a:pt x="9343280" y="2064013"/>
                    <a:pt x="9375491" y="2132695"/>
                    <a:pt x="9405714" y="2202191"/>
                  </a:cubicBezTo>
                  <a:cubicBezTo>
                    <a:pt x="9466260" y="2341183"/>
                    <a:pt x="9520493" y="2483053"/>
                    <a:pt x="9566524" y="2627653"/>
                  </a:cubicBezTo>
                  <a:cubicBezTo>
                    <a:pt x="9572289" y="2645675"/>
                    <a:pt x="9578056" y="2663792"/>
                    <a:pt x="9583573" y="2682195"/>
                  </a:cubicBezTo>
                  <a:lnTo>
                    <a:pt x="9591974" y="2709707"/>
                  </a:lnTo>
                  <a:lnTo>
                    <a:pt x="9600027" y="2737650"/>
                  </a:lnTo>
                  <a:cubicBezTo>
                    <a:pt x="9610416" y="2774171"/>
                    <a:pt x="9620358" y="2810884"/>
                    <a:pt x="9629803" y="2847694"/>
                  </a:cubicBezTo>
                  <a:cubicBezTo>
                    <a:pt x="9648692" y="2921312"/>
                    <a:pt x="9665196" y="2995506"/>
                    <a:pt x="9679909" y="3070131"/>
                  </a:cubicBezTo>
                  <a:cubicBezTo>
                    <a:pt x="9683587" y="3088775"/>
                    <a:pt x="9687118" y="3107418"/>
                    <a:pt x="9690498" y="3126159"/>
                  </a:cubicBezTo>
                  <a:lnTo>
                    <a:pt x="9700390" y="3181805"/>
                  </a:lnTo>
                  <a:cubicBezTo>
                    <a:pt x="9703670" y="3201120"/>
                    <a:pt x="9706952" y="3222112"/>
                    <a:pt x="9709685" y="3243392"/>
                  </a:cubicBezTo>
                  <a:lnTo>
                    <a:pt x="9713016" y="3267597"/>
                  </a:lnTo>
                  <a:lnTo>
                    <a:pt x="9716844" y="3294437"/>
                  </a:lnTo>
                  <a:cubicBezTo>
                    <a:pt x="9718186" y="3303926"/>
                    <a:pt x="9719527" y="3313895"/>
                    <a:pt x="9720820" y="3324488"/>
                  </a:cubicBezTo>
                  <a:lnTo>
                    <a:pt x="9722709" y="3340737"/>
                  </a:lnTo>
                  <a:lnTo>
                    <a:pt x="9724301" y="3356361"/>
                  </a:lnTo>
                  <a:lnTo>
                    <a:pt x="9730166" y="3412197"/>
                  </a:lnTo>
                  <a:cubicBezTo>
                    <a:pt x="9732005" y="3430842"/>
                    <a:pt x="9734291" y="3449342"/>
                    <a:pt x="9735783" y="3468083"/>
                  </a:cubicBezTo>
                  <a:lnTo>
                    <a:pt x="9739760" y="3524399"/>
                  </a:lnTo>
                  <a:lnTo>
                    <a:pt x="9741748" y="3552580"/>
                  </a:lnTo>
                  <a:lnTo>
                    <a:pt x="9742742" y="3566672"/>
                  </a:lnTo>
                  <a:lnTo>
                    <a:pt x="9743488" y="3581865"/>
                  </a:lnTo>
                  <a:lnTo>
                    <a:pt x="9744731" y="3611341"/>
                  </a:lnTo>
                  <a:lnTo>
                    <a:pt x="9745725" y="3639715"/>
                  </a:lnTo>
                  <a:cubicBezTo>
                    <a:pt x="9746868" y="3677579"/>
                    <a:pt x="9747514" y="3715587"/>
                    <a:pt x="9747613" y="3753786"/>
                  </a:cubicBezTo>
                  <a:cubicBezTo>
                    <a:pt x="9747763" y="3830232"/>
                    <a:pt x="9745675" y="3906870"/>
                    <a:pt x="9740405" y="3984609"/>
                  </a:cubicBezTo>
                  <a:lnTo>
                    <a:pt x="9736329" y="4038434"/>
                  </a:lnTo>
                  <a:cubicBezTo>
                    <a:pt x="9735087" y="4055976"/>
                    <a:pt x="9733794" y="4076346"/>
                    <a:pt x="9731408" y="4099446"/>
                  </a:cubicBezTo>
                  <a:lnTo>
                    <a:pt x="9717987" y="4213325"/>
                  </a:lnTo>
                  <a:cubicBezTo>
                    <a:pt x="9717441" y="4217926"/>
                    <a:pt x="9716943" y="4222527"/>
                    <a:pt x="9716297" y="4227129"/>
                  </a:cubicBezTo>
                  <a:lnTo>
                    <a:pt x="9714110" y="4240981"/>
                  </a:lnTo>
                  <a:lnTo>
                    <a:pt x="9709785" y="4268731"/>
                  </a:lnTo>
                  <a:lnTo>
                    <a:pt x="9701086" y="4324185"/>
                  </a:lnTo>
                  <a:lnTo>
                    <a:pt x="9698699" y="4338994"/>
                  </a:lnTo>
                  <a:lnTo>
                    <a:pt x="9695966" y="4355050"/>
                  </a:lnTo>
                  <a:cubicBezTo>
                    <a:pt x="9694077" y="4365547"/>
                    <a:pt x="9692188" y="4375516"/>
                    <a:pt x="9690299" y="4385054"/>
                  </a:cubicBezTo>
                  <a:lnTo>
                    <a:pt x="9679909" y="4437919"/>
                  </a:lnTo>
                  <a:cubicBezTo>
                    <a:pt x="9677871" y="4448320"/>
                    <a:pt x="9675735" y="4458097"/>
                    <a:pt x="9673647" y="4468162"/>
                  </a:cubicBezTo>
                  <a:lnTo>
                    <a:pt x="9667532" y="4496296"/>
                  </a:lnTo>
                  <a:cubicBezTo>
                    <a:pt x="9663406" y="4514941"/>
                    <a:pt x="9659081" y="4533585"/>
                    <a:pt x="9654658" y="4552277"/>
                  </a:cubicBezTo>
                  <a:cubicBezTo>
                    <a:pt x="9645760" y="4589613"/>
                    <a:pt x="9636265" y="4627045"/>
                    <a:pt x="9625876" y="4664478"/>
                  </a:cubicBezTo>
                  <a:cubicBezTo>
                    <a:pt x="9605048" y="4739247"/>
                    <a:pt x="9581088" y="4814303"/>
                    <a:pt x="9552803" y="4888737"/>
                  </a:cubicBezTo>
                  <a:cubicBezTo>
                    <a:pt x="9524668" y="4962930"/>
                    <a:pt x="9492109" y="5037459"/>
                    <a:pt x="9452639" y="5110934"/>
                  </a:cubicBezTo>
                  <a:cubicBezTo>
                    <a:pt x="9432905" y="5147695"/>
                    <a:pt x="9411431" y="5184169"/>
                    <a:pt x="9388017" y="5220020"/>
                  </a:cubicBezTo>
                  <a:cubicBezTo>
                    <a:pt x="9382201" y="5228982"/>
                    <a:pt x="9376236" y="5237945"/>
                    <a:pt x="9370073" y="5246811"/>
                  </a:cubicBezTo>
                  <a:lnTo>
                    <a:pt x="9360926" y="5260040"/>
                  </a:lnTo>
                  <a:lnTo>
                    <a:pt x="9351829" y="5272646"/>
                  </a:lnTo>
                  <a:cubicBezTo>
                    <a:pt x="9339700" y="5289468"/>
                    <a:pt x="9327174" y="5306387"/>
                    <a:pt x="9313305" y="5323881"/>
                  </a:cubicBezTo>
                  <a:cubicBezTo>
                    <a:pt x="9258625" y="5393042"/>
                    <a:pt x="9196489" y="5455445"/>
                    <a:pt x="9130375" y="5510802"/>
                  </a:cubicBezTo>
                  <a:cubicBezTo>
                    <a:pt x="9097319" y="5538505"/>
                    <a:pt x="9063268" y="5564530"/>
                    <a:pt x="9028422" y="5588878"/>
                  </a:cubicBezTo>
                  <a:cubicBezTo>
                    <a:pt x="9019723" y="5595109"/>
                    <a:pt x="9011074" y="5600909"/>
                    <a:pt x="9002424" y="5606707"/>
                  </a:cubicBezTo>
                  <a:cubicBezTo>
                    <a:pt x="8993774" y="5612603"/>
                    <a:pt x="8985124" y="5618211"/>
                    <a:pt x="8976525" y="5623866"/>
                  </a:cubicBezTo>
                  <a:cubicBezTo>
                    <a:pt x="8959277" y="5635130"/>
                    <a:pt x="8941629" y="5646201"/>
                    <a:pt x="8924181" y="5656793"/>
                  </a:cubicBezTo>
                  <a:cubicBezTo>
                    <a:pt x="8854291" y="5699259"/>
                    <a:pt x="8784946" y="5736451"/>
                    <a:pt x="8717291" y="5771582"/>
                  </a:cubicBezTo>
                  <a:lnTo>
                    <a:pt x="8617129" y="5823105"/>
                  </a:lnTo>
                  <a:lnTo>
                    <a:pt x="8518207" y="5873671"/>
                  </a:lnTo>
                  <a:cubicBezTo>
                    <a:pt x="8391200" y="5939188"/>
                    <a:pt x="8267922" y="6009788"/>
                    <a:pt x="8150558" y="6086761"/>
                  </a:cubicBezTo>
                  <a:cubicBezTo>
                    <a:pt x="8091901" y="6125248"/>
                    <a:pt x="8034736" y="6165317"/>
                    <a:pt x="7979410" y="6207158"/>
                  </a:cubicBezTo>
                  <a:cubicBezTo>
                    <a:pt x="7965739" y="6217750"/>
                    <a:pt x="7951771" y="6228103"/>
                    <a:pt x="7938300" y="6238887"/>
                  </a:cubicBezTo>
                  <a:lnTo>
                    <a:pt x="7897936" y="6271286"/>
                  </a:lnTo>
                  <a:lnTo>
                    <a:pt x="7858367" y="6304357"/>
                  </a:lnTo>
                  <a:lnTo>
                    <a:pt x="7819048" y="6338770"/>
                  </a:lnTo>
                  <a:cubicBezTo>
                    <a:pt x="7804882" y="6351232"/>
                    <a:pt x="7792105" y="6362591"/>
                    <a:pt x="7778882" y="6374477"/>
                  </a:cubicBezTo>
                  <a:lnTo>
                    <a:pt x="7739563" y="6410328"/>
                  </a:lnTo>
                  <a:cubicBezTo>
                    <a:pt x="7713366" y="6434485"/>
                    <a:pt x="7687168" y="6459120"/>
                    <a:pt x="7660824" y="6484138"/>
                  </a:cubicBezTo>
                  <a:lnTo>
                    <a:pt x="7502302" y="6636360"/>
                  </a:lnTo>
                  <a:lnTo>
                    <a:pt x="7273394" y="6858000"/>
                  </a:lnTo>
                  <a:lnTo>
                    <a:pt x="6780690" y="6858000"/>
                  </a:lnTo>
                  <a:lnTo>
                    <a:pt x="6854939" y="6783597"/>
                  </a:lnTo>
                  <a:cubicBezTo>
                    <a:pt x="6880688" y="6757810"/>
                    <a:pt x="6906338" y="6732265"/>
                    <a:pt x="6932087" y="6705809"/>
                  </a:cubicBezTo>
                  <a:lnTo>
                    <a:pt x="7241130" y="6390965"/>
                  </a:lnTo>
                  <a:lnTo>
                    <a:pt x="7397564" y="6233087"/>
                  </a:lnTo>
                  <a:cubicBezTo>
                    <a:pt x="7424009" y="6206679"/>
                    <a:pt x="7450802" y="6180175"/>
                    <a:pt x="7478142" y="6153670"/>
                  </a:cubicBezTo>
                  <a:lnTo>
                    <a:pt x="7519600" y="6113937"/>
                  </a:lnTo>
                  <a:cubicBezTo>
                    <a:pt x="7533469" y="6100805"/>
                    <a:pt x="7547934" y="6087288"/>
                    <a:pt x="7561207" y="6075067"/>
                  </a:cubicBezTo>
                  <a:lnTo>
                    <a:pt x="7604204" y="6035526"/>
                  </a:lnTo>
                  <a:lnTo>
                    <a:pt x="7648644" y="5996416"/>
                  </a:lnTo>
                  <a:cubicBezTo>
                    <a:pt x="7663608" y="5983570"/>
                    <a:pt x="7678768" y="5971013"/>
                    <a:pt x="7693830" y="5958264"/>
                  </a:cubicBezTo>
                  <a:cubicBezTo>
                    <a:pt x="7708942" y="5945611"/>
                    <a:pt x="7724352" y="5933485"/>
                    <a:pt x="7739662" y="5921073"/>
                  </a:cubicBezTo>
                  <a:cubicBezTo>
                    <a:pt x="7801154" y="5872088"/>
                    <a:pt x="7864234" y="5825502"/>
                    <a:pt x="7928458" y="5781025"/>
                  </a:cubicBezTo>
                  <a:cubicBezTo>
                    <a:pt x="8057005" y="5692164"/>
                    <a:pt x="8190077" y="5611500"/>
                    <a:pt x="8325882" y="5537450"/>
                  </a:cubicBezTo>
                  <a:lnTo>
                    <a:pt x="8424555" y="5484106"/>
                  </a:lnTo>
                  <a:lnTo>
                    <a:pt x="8521737" y="5431289"/>
                  </a:lnTo>
                  <a:cubicBezTo>
                    <a:pt x="8585315" y="5396349"/>
                    <a:pt x="8646456" y="5361840"/>
                    <a:pt x="8702677" y="5325942"/>
                  </a:cubicBezTo>
                  <a:cubicBezTo>
                    <a:pt x="8716795" y="5316931"/>
                    <a:pt x="8730365" y="5308017"/>
                    <a:pt x="8743986" y="5298717"/>
                  </a:cubicBezTo>
                  <a:cubicBezTo>
                    <a:pt x="8750747" y="5294069"/>
                    <a:pt x="8757606" y="5289420"/>
                    <a:pt x="8764167" y="5284723"/>
                  </a:cubicBezTo>
                  <a:cubicBezTo>
                    <a:pt x="8770778" y="5280074"/>
                    <a:pt x="8777440" y="5275377"/>
                    <a:pt x="8783704" y="5270679"/>
                  </a:cubicBezTo>
                  <a:cubicBezTo>
                    <a:pt x="8809155" y="5251987"/>
                    <a:pt x="8833611" y="5232577"/>
                    <a:pt x="8856776" y="5212399"/>
                  </a:cubicBezTo>
                  <a:cubicBezTo>
                    <a:pt x="8903104" y="5172043"/>
                    <a:pt x="8944463" y="5128668"/>
                    <a:pt x="8979856" y="5082081"/>
                  </a:cubicBezTo>
                  <a:cubicBezTo>
                    <a:pt x="8988555" y="5070722"/>
                    <a:pt x="8997602" y="5057973"/>
                    <a:pt x="9006699" y="5044984"/>
                  </a:cubicBezTo>
                  <a:lnTo>
                    <a:pt x="9013509" y="5035254"/>
                  </a:lnTo>
                  <a:lnTo>
                    <a:pt x="9019773" y="5025812"/>
                  </a:lnTo>
                  <a:cubicBezTo>
                    <a:pt x="9023997" y="5019629"/>
                    <a:pt x="9028073" y="5013254"/>
                    <a:pt x="9032050" y="5006833"/>
                  </a:cubicBezTo>
                  <a:cubicBezTo>
                    <a:pt x="9048206" y="4981238"/>
                    <a:pt x="9063417" y="4954542"/>
                    <a:pt x="9077733" y="4926839"/>
                  </a:cubicBezTo>
                  <a:cubicBezTo>
                    <a:pt x="9106415" y="4871434"/>
                    <a:pt x="9131469" y="4812050"/>
                    <a:pt x="9154285" y="4750223"/>
                  </a:cubicBezTo>
                  <a:cubicBezTo>
                    <a:pt x="9176904" y="4688586"/>
                    <a:pt x="9196537" y="4625032"/>
                    <a:pt x="9213936" y="4559945"/>
                  </a:cubicBezTo>
                  <a:cubicBezTo>
                    <a:pt x="9222635" y="4527402"/>
                    <a:pt x="9230887" y="4494523"/>
                    <a:pt x="9238592" y="4461357"/>
                  </a:cubicBezTo>
                  <a:cubicBezTo>
                    <a:pt x="9242419" y="4444773"/>
                    <a:pt x="9246147" y="4428094"/>
                    <a:pt x="9249776" y="4411319"/>
                  </a:cubicBezTo>
                  <a:lnTo>
                    <a:pt x="9255046" y="4386299"/>
                  </a:lnTo>
                  <a:lnTo>
                    <a:pt x="9259718" y="4363342"/>
                  </a:lnTo>
                  <a:lnTo>
                    <a:pt x="9269959" y="4309566"/>
                  </a:lnTo>
                  <a:lnTo>
                    <a:pt x="9274233" y="4286176"/>
                  </a:lnTo>
                  <a:lnTo>
                    <a:pt x="9276022" y="4275489"/>
                  </a:lnTo>
                  <a:lnTo>
                    <a:pt x="9277861" y="4263506"/>
                  </a:lnTo>
                  <a:lnTo>
                    <a:pt x="9286014" y="4211696"/>
                  </a:lnTo>
                  <a:lnTo>
                    <a:pt x="9290092" y="4185767"/>
                  </a:lnTo>
                  <a:lnTo>
                    <a:pt x="9292128" y="4172826"/>
                  </a:lnTo>
                  <a:cubicBezTo>
                    <a:pt x="9292774" y="4168464"/>
                    <a:pt x="9293173" y="4164055"/>
                    <a:pt x="9293720" y="4159693"/>
                  </a:cubicBezTo>
                  <a:lnTo>
                    <a:pt x="9305650" y="4057941"/>
                  </a:lnTo>
                  <a:cubicBezTo>
                    <a:pt x="9306991" y="4045048"/>
                    <a:pt x="9308085" y="4029328"/>
                    <a:pt x="9309378" y="4010779"/>
                  </a:cubicBezTo>
                  <a:lnTo>
                    <a:pt x="9313454" y="3956428"/>
                  </a:lnTo>
                  <a:cubicBezTo>
                    <a:pt x="9318326" y="3889806"/>
                    <a:pt x="9320611" y="3821796"/>
                    <a:pt x="9320811" y="3753546"/>
                  </a:cubicBezTo>
                  <a:cubicBezTo>
                    <a:pt x="9320910" y="3719373"/>
                    <a:pt x="9320513" y="3685056"/>
                    <a:pt x="9319617" y="3650643"/>
                  </a:cubicBezTo>
                  <a:lnTo>
                    <a:pt x="9318176" y="3600030"/>
                  </a:lnTo>
                  <a:lnTo>
                    <a:pt x="9317778" y="3588096"/>
                  </a:lnTo>
                  <a:lnTo>
                    <a:pt x="9316983" y="3575107"/>
                  </a:lnTo>
                  <a:lnTo>
                    <a:pt x="9315443" y="3549130"/>
                  </a:lnTo>
                  <a:lnTo>
                    <a:pt x="9312311" y="3497176"/>
                  </a:lnTo>
                  <a:cubicBezTo>
                    <a:pt x="9311118" y="3479825"/>
                    <a:pt x="9309129" y="3462427"/>
                    <a:pt x="9307587" y="3445029"/>
                  </a:cubicBezTo>
                  <a:lnTo>
                    <a:pt x="9302618" y="3392835"/>
                  </a:lnTo>
                  <a:lnTo>
                    <a:pt x="9301574" y="3381476"/>
                  </a:lnTo>
                  <a:lnTo>
                    <a:pt x="9300430" y="3370740"/>
                  </a:lnTo>
                  <a:lnTo>
                    <a:pt x="9297547" y="3346966"/>
                  </a:lnTo>
                  <a:lnTo>
                    <a:pt x="9294017" y="3320030"/>
                  </a:lnTo>
                  <a:lnTo>
                    <a:pt x="9290439" y="3290410"/>
                  </a:lnTo>
                  <a:cubicBezTo>
                    <a:pt x="9288849" y="3275745"/>
                    <a:pt x="9286761" y="3260934"/>
                    <a:pt x="9284275" y="3244544"/>
                  </a:cubicBezTo>
                  <a:lnTo>
                    <a:pt x="9275974" y="3193116"/>
                  </a:lnTo>
                  <a:cubicBezTo>
                    <a:pt x="9273189" y="3176197"/>
                    <a:pt x="9270256" y="3159230"/>
                    <a:pt x="9267224" y="3142264"/>
                  </a:cubicBezTo>
                  <a:cubicBezTo>
                    <a:pt x="9255146" y="3074493"/>
                    <a:pt x="9240929" y="3007057"/>
                    <a:pt x="9225320" y="2939909"/>
                  </a:cubicBezTo>
                  <a:cubicBezTo>
                    <a:pt x="9217465" y="2906311"/>
                    <a:pt x="9209214" y="2872809"/>
                    <a:pt x="9200466" y="2839449"/>
                  </a:cubicBezTo>
                  <a:lnTo>
                    <a:pt x="9193953" y="2814958"/>
                  </a:lnTo>
                  <a:lnTo>
                    <a:pt x="9186993" y="2790276"/>
                  </a:lnTo>
                  <a:cubicBezTo>
                    <a:pt x="9182471" y="2773836"/>
                    <a:pt x="9177599" y="2757252"/>
                    <a:pt x="9172628" y="2740621"/>
                  </a:cubicBezTo>
                  <a:cubicBezTo>
                    <a:pt x="9133110" y="2607859"/>
                    <a:pt x="9087527" y="2476533"/>
                    <a:pt x="9035082" y="2347463"/>
                  </a:cubicBezTo>
                  <a:cubicBezTo>
                    <a:pt x="9008836" y="2282951"/>
                    <a:pt x="8981298" y="2218870"/>
                    <a:pt x="8952118" y="2155413"/>
                  </a:cubicBezTo>
                  <a:lnTo>
                    <a:pt x="8929948" y="2107915"/>
                  </a:lnTo>
                  <a:lnTo>
                    <a:pt x="8907429" y="2060753"/>
                  </a:lnTo>
                  <a:cubicBezTo>
                    <a:pt x="8892170" y="2029408"/>
                    <a:pt x="8876411" y="1997726"/>
                    <a:pt x="8860404" y="1966478"/>
                  </a:cubicBezTo>
                  <a:cubicBezTo>
                    <a:pt x="8828243" y="1903931"/>
                    <a:pt x="8795336" y="1841670"/>
                    <a:pt x="8760788" y="1780274"/>
                  </a:cubicBezTo>
                  <a:lnTo>
                    <a:pt x="8734740" y="1734311"/>
                  </a:lnTo>
                  <a:lnTo>
                    <a:pt x="8708046" y="1687963"/>
                  </a:lnTo>
                  <a:cubicBezTo>
                    <a:pt x="8690300" y="1657337"/>
                    <a:pt x="8672455" y="1627334"/>
                    <a:pt x="8654062" y="1597234"/>
                  </a:cubicBezTo>
                  <a:cubicBezTo>
                    <a:pt x="8617575" y="1536988"/>
                    <a:pt x="8579398" y="1477365"/>
                    <a:pt x="8540278" y="1418077"/>
                  </a:cubicBezTo>
                  <a:lnTo>
                    <a:pt x="8510701" y="1373695"/>
                  </a:lnTo>
                  <a:lnTo>
                    <a:pt x="8480676" y="1329457"/>
                  </a:lnTo>
                  <a:cubicBezTo>
                    <a:pt x="8460643" y="1300269"/>
                    <a:pt x="8440411" y="1271224"/>
                    <a:pt x="8419782" y="1242275"/>
                  </a:cubicBezTo>
                  <a:cubicBezTo>
                    <a:pt x="8378476" y="1184425"/>
                    <a:pt x="8335923" y="1127006"/>
                    <a:pt x="8292478" y="1069875"/>
                  </a:cubicBezTo>
                  <a:lnTo>
                    <a:pt x="8259620" y="1027123"/>
                  </a:lnTo>
                  <a:lnTo>
                    <a:pt x="8243416" y="1006130"/>
                  </a:lnTo>
                  <a:lnTo>
                    <a:pt x="8227110" y="985473"/>
                  </a:lnTo>
                  <a:cubicBezTo>
                    <a:pt x="8204890" y="957483"/>
                    <a:pt x="8182422" y="929684"/>
                    <a:pt x="8159604" y="902029"/>
                  </a:cubicBezTo>
                  <a:cubicBezTo>
                    <a:pt x="8114170" y="846671"/>
                    <a:pt x="8067494" y="792177"/>
                    <a:pt x="8020022" y="738209"/>
                  </a:cubicBezTo>
                  <a:lnTo>
                    <a:pt x="7984182" y="697901"/>
                  </a:lnTo>
                  <a:lnTo>
                    <a:pt x="7948043" y="657976"/>
                  </a:lnTo>
                  <a:cubicBezTo>
                    <a:pt x="7923636" y="631328"/>
                    <a:pt x="7899079" y="604823"/>
                    <a:pt x="7874324" y="578607"/>
                  </a:cubicBezTo>
                  <a:cubicBezTo>
                    <a:pt x="7824714" y="526221"/>
                    <a:pt x="7774608" y="474458"/>
                    <a:pt x="7723308" y="424085"/>
                  </a:cubicBezTo>
                  <a:cubicBezTo>
                    <a:pt x="7672157" y="373808"/>
                    <a:pt x="7619168" y="324153"/>
                    <a:pt x="7565532" y="275602"/>
                  </a:cubicBezTo>
                  <a:close/>
                  <a:moveTo>
                    <a:pt x="1832515" y="0"/>
                  </a:moveTo>
                  <a:lnTo>
                    <a:pt x="2158449" y="0"/>
                  </a:lnTo>
                  <a:lnTo>
                    <a:pt x="2108797" y="37845"/>
                  </a:lnTo>
                  <a:cubicBezTo>
                    <a:pt x="2052253" y="83168"/>
                    <a:pt x="1996914" y="129778"/>
                    <a:pt x="1942830" y="177587"/>
                  </a:cubicBezTo>
                  <a:cubicBezTo>
                    <a:pt x="1834563" y="273109"/>
                    <a:pt x="1731317" y="373472"/>
                    <a:pt x="1633191" y="477909"/>
                  </a:cubicBezTo>
                  <a:cubicBezTo>
                    <a:pt x="1240290" y="896038"/>
                    <a:pt x="927123" y="1375900"/>
                    <a:pt x="702686" y="1889935"/>
                  </a:cubicBezTo>
                  <a:cubicBezTo>
                    <a:pt x="646565" y="2018192"/>
                    <a:pt x="596210" y="2149182"/>
                    <a:pt x="551769" y="2281416"/>
                  </a:cubicBezTo>
                  <a:cubicBezTo>
                    <a:pt x="507429" y="2413700"/>
                    <a:pt x="469451" y="2547613"/>
                    <a:pt x="438383" y="2682772"/>
                  </a:cubicBezTo>
                  <a:cubicBezTo>
                    <a:pt x="423122" y="2750111"/>
                    <a:pt x="409203" y="2818553"/>
                    <a:pt x="397124" y="2887044"/>
                  </a:cubicBezTo>
                  <a:cubicBezTo>
                    <a:pt x="385144" y="2955581"/>
                    <a:pt x="374357" y="3024359"/>
                    <a:pt x="365658" y="3093424"/>
                  </a:cubicBezTo>
                  <a:cubicBezTo>
                    <a:pt x="347813" y="3231506"/>
                    <a:pt x="336727" y="3370260"/>
                    <a:pt x="332105" y="3509828"/>
                  </a:cubicBezTo>
                  <a:cubicBezTo>
                    <a:pt x="322311" y="3788822"/>
                    <a:pt x="339660" y="4068628"/>
                    <a:pt x="383653" y="4346327"/>
                  </a:cubicBezTo>
                  <a:cubicBezTo>
                    <a:pt x="394539" y="4415489"/>
                    <a:pt x="407464" y="4484267"/>
                    <a:pt x="422327" y="4552900"/>
                  </a:cubicBezTo>
                  <a:cubicBezTo>
                    <a:pt x="437041" y="4621534"/>
                    <a:pt x="453693" y="4689881"/>
                    <a:pt x="472184" y="4757939"/>
                  </a:cubicBezTo>
                  <a:cubicBezTo>
                    <a:pt x="490677" y="4825949"/>
                    <a:pt x="511007" y="4893673"/>
                    <a:pt x="533078" y="4960916"/>
                  </a:cubicBezTo>
                  <a:cubicBezTo>
                    <a:pt x="555249" y="5028208"/>
                    <a:pt x="578662" y="5095022"/>
                    <a:pt x="604710" y="5160875"/>
                  </a:cubicBezTo>
                  <a:cubicBezTo>
                    <a:pt x="707358" y="5425298"/>
                    <a:pt x="838443" y="5680902"/>
                    <a:pt x="996766" y="5920640"/>
                  </a:cubicBezTo>
                  <a:cubicBezTo>
                    <a:pt x="1154790" y="6160571"/>
                    <a:pt x="1340404" y="6384350"/>
                    <a:pt x="1549183" y="6586417"/>
                  </a:cubicBezTo>
                  <a:cubicBezTo>
                    <a:pt x="1601365" y="6636982"/>
                    <a:pt x="1654970" y="6686208"/>
                    <a:pt x="1709890" y="6734063"/>
                  </a:cubicBezTo>
                  <a:lnTo>
                    <a:pt x="1859761" y="6858000"/>
                  </a:lnTo>
                  <a:lnTo>
                    <a:pt x="1671798" y="6858000"/>
                  </a:lnTo>
                  <a:lnTo>
                    <a:pt x="1628044" y="6822717"/>
                  </a:lnTo>
                  <a:cubicBezTo>
                    <a:pt x="1570828" y="6774460"/>
                    <a:pt x="1514710" y="6724955"/>
                    <a:pt x="1459756" y="6674223"/>
                  </a:cubicBezTo>
                  <a:cubicBezTo>
                    <a:pt x="1019931" y="6268363"/>
                    <a:pt x="658296" y="5781216"/>
                    <a:pt x="402543" y="5241588"/>
                  </a:cubicBezTo>
                  <a:cubicBezTo>
                    <a:pt x="370231" y="5174103"/>
                    <a:pt x="340306" y="5105661"/>
                    <a:pt x="311923" y="5036741"/>
                  </a:cubicBezTo>
                  <a:cubicBezTo>
                    <a:pt x="283539" y="4967771"/>
                    <a:pt x="256895" y="4897986"/>
                    <a:pt x="232140" y="4827483"/>
                  </a:cubicBezTo>
                  <a:cubicBezTo>
                    <a:pt x="207334" y="4756981"/>
                    <a:pt x="184368" y="4685758"/>
                    <a:pt x="163392" y="4613913"/>
                  </a:cubicBezTo>
                  <a:cubicBezTo>
                    <a:pt x="142514" y="4542020"/>
                    <a:pt x="123624" y="4469360"/>
                    <a:pt x="106823" y="4396365"/>
                  </a:cubicBezTo>
                  <a:cubicBezTo>
                    <a:pt x="73120" y="4250902"/>
                    <a:pt x="47371" y="4103281"/>
                    <a:pt x="29326" y="3954702"/>
                  </a:cubicBezTo>
                  <a:cubicBezTo>
                    <a:pt x="20478" y="3880365"/>
                    <a:pt x="13320" y="3805789"/>
                    <a:pt x="8647" y="3730971"/>
                  </a:cubicBezTo>
                  <a:cubicBezTo>
                    <a:pt x="6311" y="3693587"/>
                    <a:pt x="4322" y="3656106"/>
                    <a:pt x="2880" y="3618674"/>
                  </a:cubicBezTo>
                  <a:cubicBezTo>
                    <a:pt x="1539" y="3581146"/>
                    <a:pt x="694" y="3543809"/>
                    <a:pt x="296" y="3506425"/>
                  </a:cubicBezTo>
                  <a:cubicBezTo>
                    <a:pt x="-1543" y="3356649"/>
                    <a:pt x="5217" y="3206200"/>
                    <a:pt x="20030" y="3056711"/>
                  </a:cubicBezTo>
                  <a:cubicBezTo>
                    <a:pt x="27686" y="2981942"/>
                    <a:pt x="36931" y="2907317"/>
                    <a:pt x="48664" y="2832980"/>
                  </a:cubicBezTo>
                  <a:cubicBezTo>
                    <a:pt x="60395" y="2758642"/>
                    <a:pt x="73716" y="2684784"/>
                    <a:pt x="89922" y="2610639"/>
                  </a:cubicBezTo>
                  <a:cubicBezTo>
                    <a:pt x="121736" y="2462826"/>
                    <a:pt x="162645" y="2317220"/>
                    <a:pt x="211163" y="2174343"/>
                  </a:cubicBezTo>
                  <a:cubicBezTo>
                    <a:pt x="259778" y="2031468"/>
                    <a:pt x="315601" y="1891517"/>
                    <a:pt x="379129" y="1754393"/>
                  </a:cubicBezTo>
                  <a:cubicBezTo>
                    <a:pt x="505540" y="1480433"/>
                    <a:pt x="660930" y="1219318"/>
                    <a:pt x="841424" y="976270"/>
                  </a:cubicBezTo>
                  <a:cubicBezTo>
                    <a:pt x="931498" y="854627"/>
                    <a:pt x="1028182" y="737777"/>
                    <a:pt x="1130234" y="625768"/>
                  </a:cubicBezTo>
                  <a:cubicBezTo>
                    <a:pt x="1232486" y="513855"/>
                    <a:pt x="1340157" y="407117"/>
                    <a:pt x="1452897" y="305748"/>
                  </a:cubicBezTo>
                  <a:cubicBezTo>
                    <a:pt x="1565736" y="204380"/>
                    <a:pt x="1683596" y="108665"/>
                    <a:pt x="1805682" y="18752"/>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Freeform: Shape 18">
              <a:extLst>
                <a:ext uri="{FF2B5EF4-FFF2-40B4-BE49-F238E27FC236}">
                  <a16:creationId xmlns:a16="http://schemas.microsoft.com/office/drawing/2014/main" id="{DA46556D-445B-4CD0-87A0-02A30BD1B1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08320" y="3985"/>
              <a:ext cx="9767847" cy="6858000"/>
            </a:xfrm>
            <a:custGeom>
              <a:avLst/>
              <a:gdLst>
                <a:gd name="connsiteX0" fmla="*/ 7151367 w 9767847"/>
                <a:gd name="connsiteY0" fmla="*/ 0 h 6858000"/>
                <a:gd name="connsiteX1" fmla="*/ 7881247 w 9767847"/>
                <a:gd name="connsiteY1" fmla="*/ 0 h 6858000"/>
                <a:gd name="connsiteX2" fmla="*/ 7990553 w 9767847"/>
                <a:gd name="connsiteY2" fmla="*/ 81317 h 6858000"/>
                <a:gd name="connsiteX3" fmla="*/ 9767847 w 9767847"/>
                <a:gd name="connsiteY3" fmla="*/ 3649031 h 6858000"/>
                <a:gd name="connsiteX4" fmla="*/ 8652597 w 9767847"/>
                <a:gd name="connsiteY4" fmla="*/ 6590005 h 6858000"/>
                <a:gd name="connsiteX5" fmla="*/ 8395306 w 9767847"/>
                <a:gd name="connsiteY5" fmla="*/ 6858000 h 6858000"/>
                <a:gd name="connsiteX6" fmla="*/ 6762603 w 9767847"/>
                <a:gd name="connsiteY6" fmla="*/ 6858000 h 6858000"/>
                <a:gd name="connsiteX7" fmla="*/ 6765962 w 9767847"/>
                <a:gd name="connsiteY7" fmla="*/ 6854844 h 6858000"/>
                <a:gd name="connsiteX8" fmla="*/ 6804586 w 9767847"/>
                <a:gd name="connsiteY8" fmla="*/ 6817103 h 6858000"/>
                <a:gd name="connsiteX9" fmla="*/ 6881735 w 9767847"/>
                <a:gd name="connsiteY9" fmla="*/ 6741197 h 6858000"/>
                <a:gd name="connsiteX10" fmla="*/ 6958883 w 9767847"/>
                <a:gd name="connsiteY10" fmla="*/ 6664822 h 6858000"/>
                <a:gd name="connsiteX11" fmla="*/ 7267925 w 9767847"/>
                <a:gd name="connsiteY11" fmla="*/ 6355694 h 6858000"/>
                <a:gd name="connsiteX12" fmla="*/ 7424360 w 9767847"/>
                <a:gd name="connsiteY12" fmla="*/ 6200685 h 6858000"/>
                <a:gd name="connsiteX13" fmla="*/ 7504938 w 9767847"/>
                <a:gd name="connsiteY13" fmla="*/ 6122708 h 6858000"/>
                <a:gd name="connsiteX14" fmla="*/ 7546396 w 9767847"/>
                <a:gd name="connsiteY14" fmla="*/ 6083697 h 6858000"/>
                <a:gd name="connsiteX15" fmla="*/ 7588002 w 9767847"/>
                <a:gd name="connsiteY15" fmla="*/ 6045532 h 6858000"/>
                <a:gd name="connsiteX16" fmla="*/ 7631000 w 9767847"/>
                <a:gd name="connsiteY16" fmla="*/ 6006709 h 6858000"/>
                <a:gd name="connsiteX17" fmla="*/ 7675440 w 9767847"/>
                <a:gd name="connsiteY17" fmla="*/ 5968309 h 6858000"/>
                <a:gd name="connsiteX18" fmla="*/ 7720626 w 9767847"/>
                <a:gd name="connsiteY18" fmla="*/ 5930851 h 6858000"/>
                <a:gd name="connsiteX19" fmla="*/ 7766458 w 9767847"/>
                <a:gd name="connsiteY19" fmla="*/ 5894334 h 6858000"/>
                <a:gd name="connsiteX20" fmla="*/ 7955254 w 9767847"/>
                <a:gd name="connsiteY20" fmla="*/ 5756828 h 6858000"/>
                <a:gd name="connsiteX21" fmla="*/ 8352678 w 9767847"/>
                <a:gd name="connsiteY21" fmla="*/ 5517630 h 6858000"/>
                <a:gd name="connsiteX22" fmla="*/ 8451350 w 9767847"/>
                <a:gd name="connsiteY22" fmla="*/ 5465254 h 6858000"/>
                <a:gd name="connsiteX23" fmla="*/ 8548532 w 9767847"/>
                <a:gd name="connsiteY23" fmla="*/ 5413395 h 6858000"/>
                <a:gd name="connsiteX24" fmla="*/ 8729473 w 9767847"/>
                <a:gd name="connsiteY24" fmla="*/ 5309961 h 6858000"/>
                <a:gd name="connsiteX25" fmla="*/ 8770781 w 9767847"/>
                <a:gd name="connsiteY25" fmla="*/ 5283232 h 6858000"/>
                <a:gd name="connsiteX26" fmla="*/ 8790964 w 9767847"/>
                <a:gd name="connsiteY26" fmla="*/ 5269492 h 6858000"/>
                <a:gd name="connsiteX27" fmla="*/ 8810499 w 9767847"/>
                <a:gd name="connsiteY27" fmla="*/ 5255703 h 6858000"/>
                <a:gd name="connsiteX28" fmla="*/ 8883571 w 9767847"/>
                <a:gd name="connsiteY28" fmla="*/ 5198479 h 6858000"/>
                <a:gd name="connsiteX29" fmla="*/ 9006651 w 9767847"/>
                <a:gd name="connsiteY29" fmla="*/ 5070527 h 6858000"/>
                <a:gd name="connsiteX30" fmla="*/ 9033494 w 9767847"/>
                <a:gd name="connsiteY30" fmla="*/ 5034105 h 6858000"/>
                <a:gd name="connsiteX31" fmla="*/ 9040305 w 9767847"/>
                <a:gd name="connsiteY31" fmla="*/ 5024551 h 6858000"/>
                <a:gd name="connsiteX32" fmla="*/ 9046568 w 9767847"/>
                <a:gd name="connsiteY32" fmla="*/ 5015281 h 6858000"/>
                <a:gd name="connsiteX33" fmla="*/ 9058846 w 9767847"/>
                <a:gd name="connsiteY33" fmla="*/ 4996645 h 6858000"/>
                <a:gd name="connsiteX34" fmla="*/ 9104529 w 9767847"/>
                <a:gd name="connsiteY34" fmla="*/ 4918105 h 6858000"/>
                <a:gd name="connsiteX35" fmla="*/ 9181081 w 9767847"/>
                <a:gd name="connsiteY35" fmla="*/ 4744694 h 6858000"/>
                <a:gd name="connsiteX36" fmla="*/ 9240731 w 9767847"/>
                <a:gd name="connsiteY36" fmla="*/ 4557872 h 6858000"/>
                <a:gd name="connsiteX37" fmla="*/ 9265388 w 9767847"/>
                <a:gd name="connsiteY37" fmla="*/ 4461073 h 6858000"/>
                <a:gd name="connsiteX38" fmla="*/ 9276571 w 9767847"/>
                <a:gd name="connsiteY38" fmla="*/ 4411943 h 6858000"/>
                <a:gd name="connsiteX39" fmla="*/ 9281841 w 9767847"/>
                <a:gd name="connsiteY39" fmla="*/ 4387379 h 6858000"/>
                <a:gd name="connsiteX40" fmla="*/ 9286513 w 9767847"/>
                <a:gd name="connsiteY40" fmla="*/ 4364838 h 6858000"/>
                <a:gd name="connsiteX41" fmla="*/ 9296754 w 9767847"/>
                <a:gd name="connsiteY41" fmla="*/ 4312038 h 6858000"/>
                <a:gd name="connsiteX42" fmla="*/ 9301029 w 9767847"/>
                <a:gd name="connsiteY42" fmla="*/ 4289074 h 6858000"/>
                <a:gd name="connsiteX43" fmla="*/ 9302818 w 9767847"/>
                <a:gd name="connsiteY43" fmla="*/ 4278581 h 6858000"/>
                <a:gd name="connsiteX44" fmla="*/ 9304658 w 9767847"/>
                <a:gd name="connsiteY44" fmla="*/ 4266816 h 6858000"/>
                <a:gd name="connsiteX45" fmla="*/ 9312810 w 9767847"/>
                <a:gd name="connsiteY45" fmla="*/ 4215945 h 6858000"/>
                <a:gd name="connsiteX46" fmla="*/ 9316887 w 9767847"/>
                <a:gd name="connsiteY46" fmla="*/ 4190486 h 6858000"/>
                <a:gd name="connsiteX47" fmla="*/ 9318923 w 9767847"/>
                <a:gd name="connsiteY47" fmla="*/ 4177780 h 6858000"/>
                <a:gd name="connsiteX48" fmla="*/ 9320515 w 9767847"/>
                <a:gd name="connsiteY48" fmla="*/ 4164886 h 6858000"/>
                <a:gd name="connsiteX49" fmla="*/ 9332445 w 9767847"/>
                <a:gd name="connsiteY49" fmla="*/ 4064981 h 6858000"/>
                <a:gd name="connsiteX50" fmla="*/ 9336173 w 9767847"/>
                <a:gd name="connsiteY50" fmla="*/ 4018676 h 6858000"/>
                <a:gd name="connsiteX51" fmla="*/ 9340199 w 9767847"/>
                <a:gd name="connsiteY51" fmla="*/ 3965171 h 6858000"/>
                <a:gd name="connsiteX52" fmla="*/ 9347557 w 9767847"/>
                <a:gd name="connsiteY52" fmla="*/ 3765972 h 6858000"/>
                <a:gd name="connsiteX53" fmla="*/ 9346364 w 9767847"/>
                <a:gd name="connsiteY53" fmla="*/ 3664938 h 6858000"/>
                <a:gd name="connsiteX54" fmla="*/ 9344921 w 9767847"/>
                <a:gd name="connsiteY54" fmla="*/ 3615243 h 6858000"/>
                <a:gd name="connsiteX55" fmla="*/ 9344524 w 9767847"/>
                <a:gd name="connsiteY55" fmla="*/ 3603526 h 6858000"/>
                <a:gd name="connsiteX56" fmla="*/ 9343728 w 9767847"/>
                <a:gd name="connsiteY56" fmla="*/ 3590774 h 6858000"/>
                <a:gd name="connsiteX57" fmla="*/ 9342188 w 9767847"/>
                <a:gd name="connsiteY57" fmla="*/ 3565268 h 6858000"/>
                <a:gd name="connsiteX58" fmla="*/ 9339056 w 9767847"/>
                <a:gd name="connsiteY58" fmla="*/ 3514256 h 6858000"/>
                <a:gd name="connsiteX59" fmla="*/ 9334334 w 9767847"/>
                <a:gd name="connsiteY59" fmla="*/ 3463057 h 6858000"/>
                <a:gd name="connsiteX60" fmla="*/ 9329363 w 9767847"/>
                <a:gd name="connsiteY60" fmla="*/ 3411810 h 6858000"/>
                <a:gd name="connsiteX61" fmla="*/ 9328319 w 9767847"/>
                <a:gd name="connsiteY61" fmla="*/ 3400657 h 6858000"/>
                <a:gd name="connsiteX62" fmla="*/ 9327177 w 9767847"/>
                <a:gd name="connsiteY62" fmla="*/ 3390116 h 6858000"/>
                <a:gd name="connsiteX63" fmla="*/ 9324293 w 9767847"/>
                <a:gd name="connsiteY63" fmla="*/ 3366774 h 6858000"/>
                <a:gd name="connsiteX64" fmla="*/ 9320763 w 9767847"/>
                <a:gd name="connsiteY64" fmla="*/ 3340329 h 6858000"/>
                <a:gd name="connsiteX65" fmla="*/ 9317184 w 9767847"/>
                <a:gd name="connsiteY65" fmla="*/ 3311245 h 6858000"/>
                <a:gd name="connsiteX66" fmla="*/ 9311021 w 9767847"/>
                <a:gd name="connsiteY66" fmla="*/ 3266211 h 6858000"/>
                <a:gd name="connsiteX67" fmla="*/ 9302719 w 9767847"/>
                <a:gd name="connsiteY67" fmla="*/ 3215717 h 6858000"/>
                <a:gd name="connsiteX68" fmla="*/ 9293970 w 9767847"/>
                <a:gd name="connsiteY68" fmla="*/ 3165789 h 6858000"/>
                <a:gd name="connsiteX69" fmla="*/ 9252065 w 9767847"/>
                <a:gd name="connsiteY69" fmla="*/ 2967107 h 6858000"/>
                <a:gd name="connsiteX70" fmla="*/ 9227211 w 9767847"/>
                <a:gd name="connsiteY70" fmla="*/ 2868473 h 6858000"/>
                <a:gd name="connsiteX71" fmla="*/ 9220699 w 9767847"/>
                <a:gd name="connsiteY71" fmla="*/ 2844426 h 6858000"/>
                <a:gd name="connsiteX72" fmla="*/ 9213740 w 9767847"/>
                <a:gd name="connsiteY72" fmla="*/ 2820191 h 6858000"/>
                <a:gd name="connsiteX73" fmla="*/ 9199374 w 9767847"/>
                <a:gd name="connsiteY73" fmla="*/ 2771438 h 6858000"/>
                <a:gd name="connsiteX74" fmla="*/ 9061829 w 9767847"/>
                <a:gd name="connsiteY74" fmla="*/ 2385418 h 6858000"/>
                <a:gd name="connsiteX75" fmla="*/ 8978865 w 9767847"/>
                <a:gd name="connsiteY75" fmla="*/ 2196855 h 6858000"/>
                <a:gd name="connsiteX76" fmla="*/ 8956694 w 9767847"/>
                <a:gd name="connsiteY76" fmla="*/ 2150219 h 6858000"/>
                <a:gd name="connsiteX77" fmla="*/ 8934176 w 9767847"/>
                <a:gd name="connsiteY77" fmla="*/ 2103914 h 6858000"/>
                <a:gd name="connsiteX78" fmla="*/ 8887151 w 9767847"/>
                <a:gd name="connsiteY78" fmla="*/ 2011350 h 6858000"/>
                <a:gd name="connsiteX79" fmla="*/ 8787533 w 9767847"/>
                <a:gd name="connsiteY79" fmla="*/ 1828527 h 6858000"/>
                <a:gd name="connsiteX80" fmla="*/ 8761485 w 9767847"/>
                <a:gd name="connsiteY80" fmla="*/ 1783398 h 6858000"/>
                <a:gd name="connsiteX81" fmla="*/ 8734791 w 9767847"/>
                <a:gd name="connsiteY81" fmla="*/ 1737893 h 6858000"/>
                <a:gd name="connsiteX82" fmla="*/ 8680808 w 9767847"/>
                <a:gd name="connsiteY82" fmla="*/ 1648812 h 6858000"/>
                <a:gd name="connsiteX83" fmla="*/ 8567024 w 9767847"/>
                <a:gd name="connsiteY83" fmla="*/ 1472906 h 6858000"/>
                <a:gd name="connsiteX84" fmla="*/ 8537446 w 9767847"/>
                <a:gd name="connsiteY84" fmla="*/ 1429330 h 6858000"/>
                <a:gd name="connsiteX85" fmla="*/ 8507423 w 9767847"/>
                <a:gd name="connsiteY85" fmla="*/ 1385896 h 6858000"/>
                <a:gd name="connsiteX86" fmla="*/ 8446529 w 9767847"/>
                <a:gd name="connsiteY86" fmla="*/ 1300295 h 6858000"/>
                <a:gd name="connsiteX87" fmla="*/ 8319224 w 9767847"/>
                <a:gd name="connsiteY87" fmla="*/ 1131026 h 6858000"/>
                <a:gd name="connsiteX88" fmla="*/ 8286366 w 9767847"/>
                <a:gd name="connsiteY88" fmla="*/ 1089050 h 6858000"/>
                <a:gd name="connsiteX89" fmla="*/ 8270161 w 9767847"/>
                <a:gd name="connsiteY89" fmla="*/ 1068439 h 6858000"/>
                <a:gd name="connsiteX90" fmla="*/ 8253856 w 9767847"/>
                <a:gd name="connsiteY90" fmla="*/ 1048156 h 6858000"/>
                <a:gd name="connsiteX91" fmla="*/ 8186352 w 9767847"/>
                <a:gd name="connsiteY91" fmla="*/ 966275 h 6858000"/>
                <a:gd name="connsiteX92" fmla="*/ 8046768 w 9767847"/>
                <a:gd name="connsiteY92" fmla="*/ 805429 h 6858000"/>
                <a:gd name="connsiteX93" fmla="*/ 8010927 w 9767847"/>
                <a:gd name="connsiteY93" fmla="*/ 765853 h 6858000"/>
                <a:gd name="connsiteX94" fmla="*/ 7974788 w 9767847"/>
                <a:gd name="connsiteY94" fmla="*/ 726653 h 6858000"/>
                <a:gd name="connsiteX95" fmla="*/ 7901070 w 9767847"/>
                <a:gd name="connsiteY95" fmla="*/ 648724 h 6858000"/>
                <a:gd name="connsiteX96" fmla="*/ 7750054 w 9767847"/>
                <a:gd name="connsiteY96" fmla="*/ 497008 h 6858000"/>
                <a:gd name="connsiteX97" fmla="*/ 7592277 w 9767847"/>
                <a:gd name="connsiteY97" fmla="*/ 351221 h 6858000"/>
                <a:gd name="connsiteX98" fmla="*/ 7257734 w 9767847"/>
                <a:gd name="connsiteY98" fmla="*/ 76964 h 6858000"/>
                <a:gd name="connsiteX99" fmla="*/ 1886601 w 9767847"/>
                <a:gd name="connsiteY99" fmla="*/ 0 h 6858000"/>
                <a:gd name="connsiteX100" fmla="*/ 2292926 w 9767847"/>
                <a:gd name="connsiteY100" fmla="*/ 0 h 6858000"/>
                <a:gd name="connsiteX101" fmla="*/ 2135542 w 9767847"/>
                <a:gd name="connsiteY101" fmla="*/ 117781 h 6858000"/>
                <a:gd name="connsiteX102" fmla="*/ 1969576 w 9767847"/>
                <a:gd name="connsiteY102" fmla="*/ 254986 h 6858000"/>
                <a:gd name="connsiteX103" fmla="*/ 1659938 w 9767847"/>
                <a:gd name="connsiteY103" fmla="*/ 549855 h 6858000"/>
                <a:gd name="connsiteX104" fmla="*/ 729383 w 9767847"/>
                <a:gd name="connsiteY104" fmla="*/ 1936480 h 6858000"/>
                <a:gd name="connsiteX105" fmla="*/ 578465 w 9767847"/>
                <a:gd name="connsiteY105" fmla="*/ 2320807 h 6858000"/>
                <a:gd name="connsiteX106" fmla="*/ 465080 w 9767847"/>
                <a:gd name="connsiteY106" fmla="*/ 2714875 h 6858000"/>
                <a:gd name="connsiteX107" fmla="*/ 423820 w 9767847"/>
                <a:gd name="connsiteY107" fmla="*/ 2915436 h 6858000"/>
                <a:gd name="connsiteX108" fmla="*/ 392355 w 9767847"/>
                <a:gd name="connsiteY108" fmla="*/ 3118071 h 6858000"/>
                <a:gd name="connsiteX109" fmla="*/ 358801 w 9767847"/>
                <a:gd name="connsiteY109" fmla="*/ 3526915 h 6858000"/>
                <a:gd name="connsiteX110" fmla="*/ 410350 w 9767847"/>
                <a:gd name="connsiteY110" fmla="*/ 4348226 h 6858000"/>
                <a:gd name="connsiteX111" fmla="*/ 449022 w 9767847"/>
                <a:gd name="connsiteY111" fmla="*/ 4551049 h 6858000"/>
                <a:gd name="connsiteX112" fmla="*/ 498882 w 9767847"/>
                <a:gd name="connsiteY112" fmla="*/ 4752365 h 6858000"/>
                <a:gd name="connsiteX113" fmla="*/ 559775 w 9767847"/>
                <a:gd name="connsiteY113" fmla="*/ 4951657 h 6858000"/>
                <a:gd name="connsiteX114" fmla="*/ 631406 w 9767847"/>
                <a:gd name="connsiteY114" fmla="*/ 5147986 h 6858000"/>
                <a:gd name="connsiteX115" fmla="*/ 1023461 w 9767847"/>
                <a:gd name="connsiteY115" fmla="*/ 5893957 h 6858000"/>
                <a:gd name="connsiteX116" fmla="*/ 1575880 w 9767847"/>
                <a:gd name="connsiteY116" fmla="*/ 6547646 h 6858000"/>
                <a:gd name="connsiteX117" fmla="*/ 1905228 w 9767847"/>
                <a:gd name="connsiteY117" fmla="*/ 6829468 h 6858000"/>
                <a:gd name="connsiteX118" fmla="*/ 1944230 w 9767847"/>
                <a:gd name="connsiteY118" fmla="*/ 6858000 h 6858000"/>
                <a:gd name="connsiteX119" fmla="*/ 1372541 w 9767847"/>
                <a:gd name="connsiteY119" fmla="*/ 6858000 h 6858000"/>
                <a:gd name="connsiteX120" fmla="*/ 1115251 w 9767847"/>
                <a:gd name="connsiteY120" fmla="*/ 6590005 h 6858000"/>
                <a:gd name="connsiteX121" fmla="*/ 0 w 9767847"/>
                <a:gd name="connsiteY121" fmla="*/ 3649031 h 6858000"/>
                <a:gd name="connsiteX122" fmla="*/ 1777294 w 9767847"/>
                <a:gd name="connsiteY122" fmla="*/ 8131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767847" h="6858000">
                  <a:moveTo>
                    <a:pt x="7151367" y="0"/>
                  </a:moveTo>
                  <a:lnTo>
                    <a:pt x="7881247" y="0"/>
                  </a:lnTo>
                  <a:lnTo>
                    <a:pt x="7990553" y="81317"/>
                  </a:lnTo>
                  <a:cubicBezTo>
                    <a:pt x="9075991" y="929334"/>
                    <a:pt x="9767847" y="2212695"/>
                    <a:pt x="9767847" y="3649031"/>
                  </a:cubicBezTo>
                  <a:cubicBezTo>
                    <a:pt x="9767847" y="4766182"/>
                    <a:pt x="9349317" y="5790792"/>
                    <a:pt x="8652597" y="6590005"/>
                  </a:cubicBezTo>
                  <a:lnTo>
                    <a:pt x="8395306" y="6858000"/>
                  </a:lnTo>
                  <a:lnTo>
                    <a:pt x="6762603" y="6858000"/>
                  </a:lnTo>
                  <a:lnTo>
                    <a:pt x="6765962" y="6854844"/>
                  </a:lnTo>
                  <a:cubicBezTo>
                    <a:pt x="6779036" y="6842703"/>
                    <a:pt x="6791663" y="6829621"/>
                    <a:pt x="6804586" y="6817103"/>
                  </a:cubicBezTo>
                  <a:lnTo>
                    <a:pt x="6881735" y="6741197"/>
                  </a:lnTo>
                  <a:cubicBezTo>
                    <a:pt x="6907435" y="6715881"/>
                    <a:pt x="6933134" y="6690798"/>
                    <a:pt x="6958883" y="6664822"/>
                  </a:cubicBezTo>
                  <a:lnTo>
                    <a:pt x="7267925" y="6355694"/>
                  </a:lnTo>
                  <a:lnTo>
                    <a:pt x="7424360" y="6200685"/>
                  </a:lnTo>
                  <a:cubicBezTo>
                    <a:pt x="7450754" y="6174802"/>
                    <a:pt x="7477598" y="6148731"/>
                    <a:pt x="7504938" y="6122708"/>
                  </a:cubicBezTo>
                  <a:lnTo>
                    <a:pt x="7546396" y="6083697"/>
                  </a:lnTo>
                  <a:cubicBezTo>
                    <a:pt x="7560264" y="6070803"/>
                    <a:pt x="7574780" y="6057532"/>
                    <a:pt x="7588002" y="6045532"/>
                  </a:cubicBezTo>
                  <a:lnTo>
                    <a:pt x="7631000" y="6006709"/>
                  </a:lnTo>
                  <a:lnTo>
                    <a:pt x="7675440" y="5968309"/>
                  </a:lnTo>
                  <a:cubicBezTo>
                    <a:pt x="7690404" y="5955698"/>
                    <a:pt x="7705564" y="5943321"/>
                    <a:pt x="7720626" y="5930851"/>
                  </a:cubicBezTo>
                  <a:cubicBezTo>
                    <a:pt x="7735738" y="5918427"/>
                    <a:pt x="7751197" y="5906521"/>
                    <a:pt x="7766458" y="5894334"/>
                  </a:cubicBezTo>
                  <a:cubicBezTo>
                    <a:pt x="7827949" y="5846192"/>
                    <a:pt x="7890979" y="5800499"/>
                    <a:pt x="7955254" y="5756828"/>
                  </a:cubicBezTo>
                  <a:cubicBezTo>
                    <a:pt x="8083800" y="5669534"/>
                    <a:pt x="8216872" y="5590336"/>
                    <a:pt x="8352678" y="5517630"/>
                  </a:cubicBezTo>
                  <a:lnTo>
                    <a:pt x="8451350" y="5465254"/>
                  </a:lnTo>
                  <a:lnTo>
                    <a:pt x="8548532" y="5413395"/>
                  </a:lnTo>
                  <a:cubicBezTo>
                    <a:pt x="8612110" y="5379090"/>
                    <a:pt x="8673251" y="5345208"/>
                    <a:pt x="8729473" y="5309961"/>
                  </a:cubicBezTo>
                  <a:cubicBezTo>
                    <a:pt x="8743591" y="5301115"/>
                    <a:pt x="8757161" y="5292361"/>
                    <a:pt x="8770781" y="5283232"/>
                  </a:cubicBezTo>
                  <a:cubicBezTo>
                    <a:pt x="8777591" y="5278667"/>
                    <a:pt x="8784451" y="5274103"/>
                    <a:pt x="8790964" y="5269492"/>
                  </a:cubicBezTo>
                  <a:cubicBezTo>
                    <a:pt x="8797574" y="5264879"/>
                    <a:pt x="8804235" y="5260314"/>
                    <a:pt x="8810499" y="5255703"/>
                  </a:cubicBezTo>
                  <a:cubicBezTo>
                    <a:pt x="8835999" y="5237303"/>
                    <a:pt x="8860407" y="5218291"/>
                    <a:pt x="8883571" y="5198479"/>
                  </a:cubicBezTo>
                  <a:cubicBezTo>
                    <a:pt x="8929900" y="5158856"/>
                    <a:pt x="8971258" y="5116315"/>
                    <a:pt x="9006651" y="5070527"/>
                  </a:cubicBezTo>
                  <a:cubicBezTo>
                    <a:pt x="9015351" y="5059328"/>
                    <a:pt x="9024398" y="5046857"/>
                    <a:pt x="9033494" y="5034105"/>
                  </a:cubicBezTo>
                  <a:lnTo>
                    <a:pt x="9040305" y="5024551"/>
                  </a:lnTo>
                  <a:lnTo>
                    <a:pt x="9046568" y="5015281"/>
                  </a:lnTo>
                  <a:cubicBezTo>
                    <a:pt x="9050743" y="5009163"/>
                    <a:pt x="9054819" y="5002952"/>
                    <a:pt x="9058846" y="4996645"/>
                  </a:cubicBezTo>
                  <a:cubicBezTo>
                    <a:pt x="9075002" y="4971517"/>
                    <a:pt x="9090212" y="4945305"/>
                    <a:pt x="9104529" y="4918105"/>
                  </a:cubicBezTo>
                  <a:cubicBezTo>
                    <a:pt x="9133211" y="4863752"/>
                    <a:pt x="9158313" y="4805447"/>
                    <a:pt x="9181081" y="4744694"/>
                  </a:cubicBezTo>
                  <a:cubicBezTo>
                    <a:pt x="9203748" y="4684178"/>
                    <a:pt x="9223383" y="4621778"/>
                    <a:pt x="9240731" y="4557872"/>
                  </a:cubicBezTo>
                  <a:cubicBezTo>
                    <a:pt x="9249481" y="4525966"/>
                    <a:pt x="9257682" y="4493684"/>
                    <a:pt x="9265388" y="4461073"/>
                  </a:cubicBezTo>
                  <a:cubicBezTo>
                    <a:pt x="9269215" y="4444744"/>
                    <a:pt x="9272943" y="4428367"/>
                    <a:pt x="9276571" y="4411943"/>
                  </a:cubicBezTo>
                  <a:lnTo>
                    <a:pt x="9281841" y="4387379"/>
                  </a:lnTo>
                  <a:lnTo>
                    <a:pt x="9286513" y="4364838"/>
                  </a:lnTo>
                  <a:lnTo>
                    <a:pt x="9296754" y="4312038"/>
                  </a:lnTo>
                  <a:lnTo>
                    <a:pt x="9301029" y="4289074"/>
                  </a:lnTo>
                  <a:lnTo>
                    <a:pt x="9302818" y="4278581"/>
                  </a:lnTo>
                  <a:lnTo>
                    <a:pt x="9304658" y="4266816"/>
                  </a:lnTo>
                  <a:lnTo>
                    <a:pt x="9312810" y="4215945"/>
                  </a:lnTo>
                  <a:lnTo>
                    <a:pt x="9316887" y="4190486"/>
                  </a:lnTo>
                  <a:lnTo>
                    <a:pt x="9318923" y="4177780"/>
                  </a:lnTo>
                  <a:cubicBezTo>
                    <a:pt x="9319570" y="4173546"/>
                    <a:pt x="9319969" y="4169169"/>
                    <a:pt x="9320515" y="4164886"/>
                  </a:cubicBezTo>
                  <a:lnTo>
                    <a:pt x="9332445" y="4064981"/>
                  </a:lnTo>
                  <a:cubicBezTo>
                    <a:pt x="9333836" y="4052370"/>
                    <a:pt x="9334880" y="4036888"/>
                    <a:pt x="9336173" y="4018676"/>
                  </a:cubicBezTo>
                  <a:lnTo>
                    <a:pt x="9340199" y="3965171"/>
                  </a:lnTo>
                  <a:cubicBezTo>
                    <a:pt x="9345071" y="3899806"/>
                    <a:pt x="9347358" y="3832983"/>
                    <a:pt x="9347557" y="3765972"/>
                  </a:cubicBezTo>
                  <a:cubicBezTo>
                    <a:pt x="9347656" y="3732420"/>
                    <a:pt x="9347209" y="3698773"/>
                    <a:pt x="9346364" y="3664938"/>
                  </a:cubicBezTo>
                  <a:lnTo>
                    <a:pt x="9344921" y="3615243"/>
                  </a:lnTo>
                  <a:lnTo>
                    <a:pt x="9344524" y="3603526"/>
                  </a:lnTo>
                  <a:lnTo>
                    <a:pt x="9343728" y="3590774"/>
                  </a:lnTo>
                  <a:lnTo>
                    <a:pt x="9342188" y="3565268"/>
                  </a:lnTo>
                  <a:lnTo>
                    <a:pt x="9339056" y="3514256"/>
                  </a:lnTo>
                  <a:cubicBezTo>
                    <a:pt x="9337914" y="3497221"/>
                    <a:pt x="9335874" y="3480138"/>
                    <a:pt x="9334334" y="3463057"/>
                  </a:cubicBezTo>
                  <a:lnTo>
                    <a:pt x="9329363" y="3411810"/>
                  </a:lnTo>
                  <a:lnTo>
                    <a:pt x="9328319" y="3400657"/>
                  </a:lnTo>
                  <a:lnTo>
                    <a:pt x="9327177" y="3390116"/>
                  </a:lnTo>
                  <a:lnTo>
                    <a:pt x="9324293" y="3366774"/>
                  </a:lnTo>
                  <a:lnTo>
                    <a:pt x="9320763" y="3340329"/>
                  </a:lnTo>
                  <a:lnTo>
                    <a:pt x="9317184" y="3311245"/>
                  </a:lnTo>
                  <a:cubicBezTo>
                    <a:pt x="9315594" y="3296893"/>
                    <a:pt x="9313506" y="3282306"/>
                    <a:pt x="9311021" y="3266211"/>
                  </a:cubicBezTo>
                  <a:lnTo>
                    <a:pt x="9302719" y="3215717"/>
                  </a:lnTo>
                  <a:cubicBezTo>
                    <a:pt x="9299936" y="3199059"/>
                    <a:pt x="9297003" y="3182400"/>
                    <a:pt x="9293970" y="3165789"/>
                  </a:cubicBezTo>
                  <a:cubicBezTo>
                    <a:pt x="9281891" y="3099295"/>
                    <a:pt x="9267674" y="3033084"/>
                    <a:pt x="9252065" y="2967107"/>
                  </a:cubicBezTo>
                  <a:cubicBezTo>
                    <a:pt x="9244261" y="2934167"/>
                    <a:pt x="9235959" y="2901273"/>
                    <a:pt x="9227211" y="2868473"/>
                  </a:cubicBezTo>
                  <a:lnTo>
                    <a:pt x="9220699" y="2844426"/>
                  </a:lnTo>
                  <a:lnTo>
                    <a:pt x="9213740" y="2820191"/>
                  </a:lnTo>
                  <a:cubicBezTo>
                    <a:pt x="9209216" y="2804049"/>
                    <a:pt x="9204345" y="2787768"/>
                    <a:pt x="9199374" y="2771438"/>
                  </a:cubicBezTo>
                  <a:cubicBezTo>
                    <a:pt x="9159855" y="2641086"/>
                    <a:pt x="9114272" y="2512099"/>
                    <a:pt x="9061829" y="2385418"/>
                  </a:cubicBezTo>
                  <a:cubicBezTo>
                    <a:pt x="9035582" y="2322077"/>
                    <a:pt x="9008043" y="2259160"/>
                    <a:pt x="8978865" y="2196855"/>
                  </a:cubicBezTo>
                  <a:lnTo>
                    <a:pt x="8956694" y="2150219"/>
                  </a:lnTo>
                  <a:lnTo>
                    <a:pt x="8934176" y="2103914"/>
                  </a:lnTo>
                  <a:cubicBezTo>
                    <a:pt x="8918915" y="2073091"/>
                    <a:pt x="8903157" y="2042032"/>
                    <a:pt x="8887151" y="2011350"/>
                  </a:cubicBezTo>
                  <a:cubicBezTo>
                    <a:pt x="8854988" y="1949891"/>
                    <a:pt x="8822082" y="1888810"/>
                    <a:pt x="8787533" y="1828527"/>
                  </a:cubicBezTo>
                  <a:lnTo>
                    <a:pt x="8761485" y="1783398"/>
                  </a:lnTo>
                  <a:lnTo>
                    <a:pt x="8734791" y="1737893"/>
                  </a:lnTo>
                  <a:cubicBezTo>
                    <a:pt x="8717047" y="1707823"/>
                    <a:pt x="8699200" y="1678363"/>
                    <a:pt x="8680808" y="1648812"/>
                  </a:cubicBezTo>
                  <a:cubicBezTo>
                    <a:pt x="8644322" y="1589658"/>
                    <a:pt x="8606194" y="1531118"/>
                    <a:pt x="8567024" y="1472906"/>
                  </a:cubicBezTo>
                  <a:lnTo>
                    <a:pt x="8537446" y="1429330"/>
                  </a:lnTo>
                  <a:lnTo>
                    <a:pt x="8507423" y="1385896"/>
                  </a:lnTo>
                  <a:cubicBezTo>
                    <a:pt x="8487390" y="1357284"/>
                    <a:pt x="8467158" y="1328719"/>
                    <a:pt x="8446529" y="1300295"/>
                  </a:cubicBezTo>
                  <a:cubicBezTo>
                    <a:pt x="8405271" y="1243496"/>
                    <a:pt x="8362718" y="1187120"/>
                    <a:pt x="8319224" y="1131026"/>
                  </a:cubicBezTo>
                  <a:lnTo>
                    <a:pt x="8286366" y="1089050"/>
                  </a:lnTo>
                  <a:lnTo>
                    <a:pt x="8270161" y="1068439"/>
                  </a:lnTo>
                  <a:lnTo>
                    <a:pt x="8253856" y="1048156"/>
                  </a:lnTo>
                  <a:cubicBezTo>
                    <a:pt x="8231636" y="1020675"/>
                    <a:pt x="8209117" y="993381"/>
                    <a:pt x="8186352" y="966275"/>
                  </a:cubicBezTo>
                  <a:cubicBezTo>
                    <a:pt x="8140917" y="911922"/>
                    <a:pt x="8094240" y="858417"/>
                    <a:pt x="8046768" y="805429"/>
                  </a:cubicBezTo>
                  <a:lnTo>
                    <a:pt x="8010927" y="765853"/>
                  </a:lnTo>
                  <a:lnTo>
                    <a:pt x="7974788" y="726653"/>
                  </a:lnTo>
                  <a:cubicBezTo>
                    <a:pt x="7950382" y="700489"/>
                    <a:pt x="7925824" y="674465"/>
                    <a:pt x="7901070" y="648724"/>
                  </a:cubicBezTo>
                  <a:cubicBezTo>
                    <a:pt x="7851510" y="597289"/>
                    <a:pt x="7801404" y="546514"/>
                    <a:pt x="7750054" y="497008"/>
                  </a:cubicBezTo>
                  <a:cubicBezTo>
                    <a:pt x="7698902" y="447644"/>
                    <a:pt x="7645913" y="398938"/>
                    <a:pt x="7592277" y="351221"/>
                  </a:cubicBezTo>
                  <a:cubicBezTo>
                    <a:pt x="7484856" y="255786"/>
                    <a:pt x="7373308" y="164304"/>
                    <a:pt x="7257734" y="76964"/>
                  </a:cubicBezTo>
                  <a:close/>
                  <a:moveTo>
                    <a:pt x="1886601" y="0"/>
                  </a:moveTo>
                  <a:lnTo>
                    <a:pt x="2292926" y="0"/>
                  </a:lnTo>
                  <a:lnTo>
                    <a:pt x="2135542" y="117781"/>
                  </a:lnTo>
                  <a:cubicBezTo>
                    <a:pt x="2078998" y="162280"/>
                    <a:pt x="2023659" y="208045"/>
                    <a:pt x="1969576" y="254986"/>
                  </a:cubicBezTo>
                  <a:cubicBezTo>
                    <a:pt x="1861309" y="348820"/>
                    <a:pt x="1758064" y="447314"/>
                    <a:pt x="1659938" y="549855"/>
                  </a:cubicBezTo>
                  <a:cubicBezTo>
                    <a:pt x="1266987" y="960346"/>
                    <a:pt x="953820" y="1431495"/>
                    <a:pt x="729383" y="1936480"/>
                  </a:cubicBezTo>
                  <a:cubicBezTo>
                    <a:pt x="673260" y="2062362"/>
                    <a:pt x="622855" y="2190972"/>
                    <a:pt x="578465" y="2320807"/>
                  </a:cubicBezTo>
                  <a:cubicBezTo>
                    <a:pt x="534125" y="2450687"/>
                    <a:pt x="496147" y="2582216"/>
                    <a:pt x="465080" y="2714875"/>
                  </a:cubicBezTo>
                  <a:cubicBezTo>
                    <a:pt x="449769" y="2780991"/>
                    <a:pt x="435850" y="2848191"/>
                    <a:pt x="423820" y="2915436"/>
                  </a:cubicBezTo>
                  <a:cubicBezTo>
                    <a:pt x="411840" y="2982731"/>
                    <a:pt x="401054" y="3050260"/>
                    <a:pt x="392355" y="3118071"/>
                  </a:cubicBezTo>
                  <a:cubicBezTo>
                    <a:pt x="374509" y="3253646"/>
                    <a:pt x="363424" y="3389880"/>
                    <a:pt x="358801" y="3526915"/>
                  </a:cubicBezTo>
                  <a:cubicBezTo>
                    <a:pt x="349009" y="3800843"/>
                    <a:pt x="366357" y="4075570"/>
                    <a:pt x="410350" y="4348226"/>
                  </a:cubicBezTo>
                  <a:cubicBezTo>
                    <a:pt x="421286" y="4416132"/>
                    <a:pt x="434209" y="4483660"/>
                    <a:pt x="449022" y="4551049"/>
                  </a:cubicBezTo>
                  <a:cubicBezTo>
                    <a:pt x="463737" y="4618436"/>
                    <a:pt x="480389" y="4685588"/>
                    <a:pt x="498882" y="4752365"/>
                  </a:cubicBezTo>
                  <a:cubicBezTo>
                    <a:pt x="517373" y="4819141"/>
                    <a:pt x="537704" y="4885635"/>
                    <a:pt x="559775" y="4951657"/>
                  </a:cubicBezTo>
                  <a:cubicBezTo>
                    <a:pt x="581946" y="5017775"/>
                    <a:pt x="605358" y="5083375"/>
                    <a:pt x="631406" y="5147986"/>
                  </a:cubicBezTo>
                  <a:cubicBezTo>
                    <a:pt x="734055" y="5407608"/>
                    <a:pt x="865188" y="5658570"/>
                    <a:pt x="1023461" y="5893957"/>
                  </a:cubicBezTo>
                  <a:cubicBezTo>
                    <a:pt x="1181487" y="6129578"/>
                    <a:pt x="1367051" y="6349247"/>
                    <a:pt x="1575880" y="6547646"/>
                  </a:cubicBezTo>
                  <a:cubicBezTo>
                    <a:pt x="1680269" y="6646916"/>
                    <a:pt x="1790338" y="6740939"/>
                    <a:pt x="1905228" y="6829468"/>
                  </a:cubicBezTo>
                  <a:lnTo>
                    <a:pt x="1944230" y="6858000"/>
                  </a:lnTo>
                  <a:lnTo>
                    <a:pt x="1372541" y="6858000"/>
                  </a:lnTo>
                  <a:lnTo>
                    <a:pt x="1115251" y="6590005"/>
                  </a:lnTo>
                  <a:cubicBezTo>
                    <a:pt x="418530" y="5790792"/>
                    <a:pt x="0" y="4766182"/>
                    <a:pt x="0" y="3649031"/>
                  </a:cubicBezTo>
                  <a:cubicBezTo>
                    <a:pt x="0" y="2212695"/>
                    <a:pt x="691856" y="929334"/>
                    <a:pt x="1777294" y="81317"/>
                  </a:cubicBezTo>
                  <a:close/>
                </a:path>
              </a:pathLst>
            </a:cu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 name="Title 1">
            <a:extLst>
              <a:ext uri="{FF2B5EF4-FFF2-40B4-BE49-F238E27FC236}">
                <a16:creationId xmlns:a16="http://schemas.microsoft.com/office/drawing/2014/main" id="{A25785DA-56E2-82D8-387F-0A87299368AE}"/>
              </a:ext>
            </a:extLst>
          </p:cNvPr>
          <p:cNvSpPr>
            <a:spLocks noGrp="1"/>
          </p:cNvSpPr>
          <p:nvPr>
            <p:ph type="title"/>
          </p:nvPr>
        </p:nvSpPr>
        <p:spPr>
          <a:xfrm>
            <a:off x="3215729" y="1764407"/>
            <a:ext cx="5760846" cy="2310312"/>
          </a:xfrm>
        </p:spPr>
        <p:txBody>
          <a:bodyPr vert="horz" lIns="91440" tIns="45720" rIns="91440" bIns="45720" rtlCol="0" anchor="b">
            <a:normAutofit/>
          </a:bodyPr>
          <a:lstStyle/>
          <a:p>
            <a:pPr algn="ctr"/>
            <a:r>
              <a:rPr lang="en-US" sz="5200" kern="1200">
                <a:solidFill>
                  <a:schemeClr val="tx2"/>
                </a:solidFill>
                <a:latin typeface="+mj-lt"/>
                <a:ea typeface="+mj-ea"/>
                <a:cs typeface="+mj-cs"/>
              </a:rPr>
              <a:t>Methods &amp; Data</a:t>
            </a:r>
          </a:p>
        </p:txBody>
      </p:sp>
      <p:sp>
        <p:nvSpPr>
          <p:cNvPr id="3" name="Text Placeholder 2">
            <a:extLst>
              <a:ext uri="{FF2B5EF4-FFF2-40B4-BE49-F238E27FC236}">
                <a16:creationId xmlns:a16="http://schemas.microsoft.com/office/drawing/2014/main" id="{365D1E9E-DE64-F551-3C8E-6122A3B527D4}"/>
              </a:ext>
            </a:extLst>
          </p:cNvPr>
          <p:cNvSpPr>
            <a:spLocks noGrp="1"/>
          </p:cNvSpPr>
          <p:nvPr>
            <p:ph type="body" idx="1"/>
          </p:nvPr>
        </p:nvSpPr>
        <p:spPr>
          <a:xfrm>
            <a:off x="3215729" y="4165152"/>
            <a:ext cx="5760846" cy="682079"/>
          </a:xfrm>
        </p:spPr>
        <p:txBody>
          <a:bodyPr vert="horz" lIns="91440" tIns="45720" rIns="91440" bIns="45720" rtlCol="0">
            <a:normAutofit/>
          </a:bodyPr>
          <a:lstStyle/>
          <a:p>
            <a:pPr algn="ctr"/>
            <a:endParaRPr lang="en-US" sz="2400" kern="1200">
              <a:solidFill>
                <a:schemeClr val="tx2"/>
              </a:solidFill>
              <a:latin typeface="+mn-lt"/>
              <a:ea typeface="+mn-ea"/>
              <a:cs typeface="+mn-cs"/>
            </a:endParaRPr>
          </a:p>
        </p:txBody>
      </p:sp>
      <p:sp>
        <p:nvSpPr>
          <p:cNvPr id="4" name="Footer Placeholder 3">
            <a:extLst>
              <a:ext uri="{FF2B5EF4-FFF2-40B4-BE49-F238E27FC236}">
                <a16:creationId xmlns:a16="http://schemas.microsoft.com/office/drawing/2014/main" id="{2325F79B-A366-528D-936F-ABE2EA78352E}"/>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2269906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D4F3429F-4DA8-926E-183F-74421D80366F}"/>
              </a:ext>
            </a:extLst>
          </p:cNvPr>
          <p:cNvGraphicFramePr/>
          <p:nvPr>
            <p:extLst>
              <p:ext uri="{D42A27DB-BD31-4B8C-83A1-F6EECF244321}">
                <p14:modId xmlns:p14="http://schemas.microsoft.com/office/powerpoint/2010/main" val="3154589499"/>
              </p:ext>
            </p:extLst>
          </p:nvPr>
        </p:nvGraphicFramePr>
        <p:xfrm>
          <a:off x="838200" y="719666"/>
          <a:ext cx="10515600" cy="61383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1">
            <a:extLst>
              <a:ext uri="{FF2B5EF4-FFF2-40B4-BE49-F238E27FC236}">
                <a16:creationId xmlns:a16="http://schemas.microsoft.com/office/drawing/2014/main" id="{D9736925-5EDD-790D-BE88-2560983690C1}"/>
              </a:ext>
            </a:extLst>
          </p:cNvPr>
          <p:cNvSpPr txBox="1">
            <a:spLocks/>
          </p:cNvSpPr>
          <p:nvPr/>
        </p:nvSpPr>
        <p:spPr>
          <a:xfrm>
            <a:off x="838200" y="203200"/>
            <a:ext cx="10515600" cy="681037"/>
          </a:xfrm>
          <a:prstGeom prst="rect">
            <a:avLst/>
          </a:prstGeom>
        </p:spPr>
        <p:txBody>
          <a:bodyPr anchor="t">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Methods &amp; Data - General Procedure</a:t>
            </a:r>
          </a:p>
        </p:txBody>
      </p:sp>
      <p:sp>
        <p:nvSpPr>
          <p:cNvPr id="4" name="Footer Placeholder 3">
            <a:extLst>
              <a:ext uri="{FF2B5EF4-FFF2-40B4-BE49-F238E27FC236}">
                <a16:creationId xmlns:a16="http://schemas.microsoft.com/office/drawing/2014/main" id="{26780B94-F6AB-9C10-76F4-CC206A62A853}"/>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3864673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5023D-6B31-E2B3-6C0D-8CF1826BF3AE}"/>
              </a:ext>
            </a:extLst>
          </p:cNvPr>
          <p:cNvSpPr>
            <a:spLocks noGrp="1"/>
          </p:cNvSpPr>
          <p:nvPr>
            <p:ph type="title"/>
          </p:nvPr>
        </p:nvSpPr>
        <p:spPr/>
        <p:txBody>
          <a:bodyPr/>
          <a:lstStyle/>
          <a:p>
            <a:r>
              <a:rPr lang="en-US" dirty="0"/>
              <a:t>Methods &amp; Data</a:t>
            </a:r>
          </a:p>
        </p:txBody>
      </p:sp>
      <p:sp>
        <p:nvSpPr>
          <p:cNvPr id="4" name="Text Placeholder 3">
            <a:extLst>
              <a:ext uri="{FF2B5EF4-FFF2-40B4-BE49-F238E27FC236}">
                <a16:creationId xmlns:a16="http://schemas.microsoft.com/office/drawing/2014/main" id="{C60D367B-0B46-CC52-D45D-319DE7386CCD}"/>
              </a:ext>
            </a:extLst>
          </p:cNvPr>
          <p:cNvSpPr>
            <a:spLocks noGrp="1"/>
          </p:cNvSpPr>
          <p:nvPr>
            <p:ph type="body" sz="half" idx="2"/>
          </p:nvPr>
        </p:nvSpPr>
        <p:spPr/>
        <p:txBody>
          <a:bodyPr/>
          <a:lstStyle/>
          <a:p>
            <a:pPr marL="285750" indent="-285750">
              <a:buFont typeface="Arial" panose="020B0604020202020204" pitchFamily="34" charset="0"/>
              <a:buChar char="•"/>
            </a:pPr>
            <a:r>
              <a:rPr lang="en-US" dirty="0"/>
              <a:t>Air monitor data from St. Louis Blair Street Station</a:t>
            </a:r>
          </a:p>
          <a:p>
            <a:pPr marL="285750" indent="-285750">
              <a:buFont typeface="Arial" panose="020B0604020202020204" pitchFamily="34" charset="0"/>
              <a:buChar char="•"/>
            </a:pPr>
            <a:r>
              <a:rPr lang="en-US" dirty="0"/>
              <a:t>Meteorological observations (in-situ) from St. Louis Lambert Airport</a:t>
            </a:r>
          </a:p>
          <a:p>
            <a:pPr marL="285750" indent="-285750">
              <a:buFont typeface="Arial" panose="020B0604020202020204" pitchFamily="34" charset="0"/>
              <a:buChar char="•"/>
            </a:pPr>
            <a:r>
              <a:rPr lang="en-US" dirty="0"/>
              <a:t>Period of study: 2017-2023</a:t>
            </a:r>
          </a:p>
          <a:p>
            <a:pPr marL="742950" lvl="1" indent="-285750">
              <a:buFont typeface="Arial" panose="020B0604020202020204" pitchFamily="34" charset="0"/>
              <a:buChar char="•"/>
            </a:pPr>
            <a:r>
              <a:rPr lang="en-US" dirty="0"/>
              <a:t>Ozone Season: include May, June, July, August, and September</a:t>
            </a:r>
          </a:p>
          <a:p>
            <a:pPr marL="285750" indent="-285750">
              <a:buFont typeface="Arial" panose="020B0604020202020204" pitchFamily="34" charset="0"/>
              <a:buChar char="•"/>
            </a:pPr>
            <a:r>
              <a:rPr lang="en-US" dirty="0"/>
              <a:t>Daily data (daily mean, daily average, etc. as appropriate for variable) </a:t>
            </a:r>
          </a:p>
        </p:txBody>
      </p:sp>
      <p:pic>
        <p:nvPicPr>
          <p:cNvPr id="11" name="Content Placeholder 10" descr="A map of a city&#10;&#10;Description automatically generated with medium confidence">
            <a:extLst>
              <a:ext uri="{FF2B5EF4-FFF2-40B4-BE49-F238E27FC236}">
                <a16:creationId xmlns:a16="http://schemas.microsoft.com/office/drawing/2014/main" id="{818C5F39-8A02-4C33-0D88-E906E4AAEF3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46166" y="464522"/>
            <a:ext cx="6385616" cy="5928956"/>
          </a:xfrm>
        </p:spPr>
      </p:pic>
      <p:sp>
        <p:nvSpPr>
          <p:cNvPr id="17" name="Oval 16">
            <a:extLst>
              <a:ext uri="{FF2B5EF4-FFF2-40B4-BE49-F238E27FC236}">
                <a16:creationId xmlns:a16="http://schemas.microsoft.com/office/drawing/2014/main" id="{9D3B96D0-F4DD-4EAC-EF44-5BEA9E3CDFA3}"/>
              </a:ext>
            </a:extLst>
          </p:cNvPr>
          <p:cNvSpPr/>
          <p:nvPr/>
        </p:nvSpPr>
        <p:spPr>
          <a:xfrm>
            <a:off x="8548543" y="3273162"/>
            <a:ext cx="459992" cy="459992"/>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Airplane with solid fill">
            <a:extLst>
              <a:ext uri="{FF2B5EF4-FFF2-40B4-BE49-F238E27FC236}">
                <a16:creationId xmlns:a16="http://schemas.microsoft.com/office/drawing/2014/main" id="{53478FA5-F342-B55F-95A3-961AC6FD87D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3586880">
            <a:off x="8075933" y="2956390"/>
            <a:ext cx="399263" cy="399263"/>
          </a:xfrm>
          <a:prstGeom prst="rect">
            <a:avLst/>
          </a:prstGeom>
        </p:spPr>
      </p:pic>
      <p:sp>
        <p:nvSpPr>
          <p:cNvPr id="3" name="Rectangle: Folded Corner 2">
            <a:extLst>
              <a:ext uri="{FF2B5EF4-FFF2-40B4-BE49-F238E27FC236}">
                <a16:creationId xmlns:a16="http://schemas.microsoft.com/office/drawing/2014/main" id="{8E863254-70CD-7762-30D7-A17BD47EDBB7}"/>
              </a:ext>
            </a:extLst>
          </p:cNvPr>
          <p:cNvSpPr/>
          <p:nvPr/>
        </p:nvSpPr>
        <p:spPr>
          <a:xfrm rot="20945347">
            <a:off x="5765517" y="2654838"/>
            <a:ext cx="1790484" cy="685058"/>
          </a:xfrm>
          <a:prstGeom prst="foldedCorner">
            <a:avLst/>
          </a:prstGeo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t"/>
          <a:lstStyle/>
          <a:p>
            <a:pPr algn="ctr"/>
            <a:r>
              <a:rPr lang="en-US" i="1" dirty="0"/>
              <a:t>Met Data from Lambert Airport </a:t>
            </a:r>
          </a:p>
        </p:txBody>
      </p:sp>
      <p:sp>
        <p:nvSpPr>
          <p:cNvPr id="5" name="Rectangle: Folded Corner 4">
            <a:extLst>
              <a:ext uri="{FF2B5EF4-FFF2-40B4-BE49-F238E27FC236}">
                <a16:creationId xmlns:a16="http://schemas.microsoft.com/office/drawing/2014/main" id="{B8398EEF-AE23-8771-97C1-AF87B1FF956F}"/>
              </a:ext>
            </a:extLst>
          </p:cNvPr>
          <p:cNvSpPr/>
          <p:nvPr/>
        </p:nvSpPr>
        <p:spPr>
          <a:xfrm rot="20945347">
            <a:off x="9484616" y="3986769"/>
            <a:ext cx="1790484" cy="985784"/>
          </a:xfrm>
          <a:prstGeom prst="foldedCorner">
            <a:avLst/>
          </a:prstGeo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t"/>
          <a:lstStyle/>
          <a:p>
            <a:pPr algn="ctr"/>
            <a:r>
              <a:rPr lang="en-US" i="1" dirty="0"/>
              <a:t>AQS/</a:t>
            </a:r>
            <a:r>
              <a:rPr lang="en-US" i="1" dirty="0" err="1"/>
              <a:t>AirNow</a:t>
            </a:r>
            <a:r>
              <a:rPr lang="en-US" i="1" dirty="0"/>
              <a:t> Data from Blair Street Station</a:t>
            </a:r>
          </a:p>
        </p:txBody>
      </p:sp>
      <p:sp>
        <p:nvSpPr>
          <p:cNvPr id="19" name="Freeform: Shape 18">
            <a:extLst>
              <a:ext uri="{FF2B5EF4-FFF2-40B4-BE49-F238E27FC236}">
                <a16:creationId xmlns:a16="http://schemas.microsoft.com/office/drawing/2014/main" id="{15060E12-35D8-CD88-325D-DF64506E2FDD}"/>
              </a:ext>
            </a:extLst>
          </p:cNvPr>
          <p:cNvSpPr/>
          <p:nvPr/>
        </p:nvSpPr>
        <p:spPr>
          <a:xfrm>
            <a:off x="6595533" y="1764879"/>
            <a:ext cx="1642534" cy="1164588"/>
          </a:xfrm>
          <a:custGeom>
            <a:avLst/>
            <a:gdLst>
              <a:gd name="connsiteX0" fmla="*/ 0 w 1642534"/>
              <a:gd name="connsiteY0" fmla="*/ 834388 h 1164588"/>
              <a:gd name="connsiteX1" fmla="*/ 1058334 w 1642534"/>
              <a:gd name="connsiteY1" fmla="*/ 4654 h 1164588"/>
              <a:gd name="connsiteX2" fmla="*/ 1642534 w 1642534"/>
              <a:gd name="connsiteY2" fmla="*/ 1164588 h 1164588"/>
              <a:gd name="connsiteX3" fmla="*/ 1642534 w 1642534"/>
              <a:gd name="connsiteY3" fmla="*/ 1164588 h 1164588"/>
            </a:gdLst>
            <a:ahLst/>
            <a:cxnLst>
              <a:cxn ang="0">
                <a:pos x="connsiteX0" y="connsiteY0"/>
              </a:cxn>
              <a:cxn ang="0">
                <a:pos x="connsiteX1" y="connsiteY1"/>
              </a:cxn>
              <a:cxn ang="0">
                <a:pos x="connsiteX2" y="connsiteY2"/>
              </a:cxn>
              <a:cxn ang="0">
                <a:pos x="connsiteX3" y="connsiteY3"/>
              </a:cxn>
            </a:cxnLst>
            <a:rect l="l" t="t" r="r" b="b"/>
            <a:pathLst>
              <a:path w="1642534" h="1164588">
                <a:moveTo>
                  <a:pt x="0" y="834388"/>
                </a:moveTo>
                <a:cubicBezTo>
                  <a:pt x="392289" y="392004"/>
                  <a:pt x="784578" y="-50379"/>
                  <a:pt x="1058334" y="4654"/>
                </a:cubicBezTo>
                <a:cubicBezTo>
                  <a:pt x="1332090" y="59687"/>
                  <a:pt x="1642534" y="1164588"/>
                  <a:pt x="1642534" y="1164588"/>
                </a:cubicBezTo>
                <a:lnTo>
                  <a:pt x="1642534" y="1164588"/>
                </a:lnTo>
              </a:path>
            </a:pathLst>
          </a:custGeom>
          <a:noFill/>
          <a:ln w="38100">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225AE105-C138-B8AE-95C6-FF92319E08B6}"/>
              </a:ext>
            </a:extLst>
          </p:cNvPr>
          <p:cNvSpPr/>
          <p:nvPr/>
        </p:nvSpPr>
        <p:spPr>
          <a:xfrm>
            <a:off x="9008533" y="2070789"/>
            <a:ext cx="1371600" cy="1806944"/>
          </a:xfrm>
          <a:custGeom>
            <a:avLst/>
            <a:gdLst>
              <a:gd name="connsiteX0" fmla="*/ 1371600 w 1371600"/>
              <a:gd name="connsiteY0" fmla="*/ 1806944 h 1806944"/>
              <a:gd name="connsiteX1" fmla="*/ 897467 w 1371600"/>
              <a:gd name="connsiteY1" fmla="*/ 12011 h 1806944"/>
              <a:gd name="connsiteX2" fmla="*/ 0 w 1371600"/>
              <a:gd name="connsiteY2" fmla="*/ 1163478 h 1806944"/>
            </a:gdLst>
            <a:ahLst/>
            <a:cxnLst>
              <a:cxn ang="0">
                <a:pos x="connsiteX0" y="connsiteY0"/>
              </a:cxn>
              <a:cxn ang="0">
                <a:pos x="connsiteX1" y="connsiteY1"/>
              </a:cxn>
              <a:cxn ang="0">
                <a:pos x="connsiteX2" y="connsiteY2"/>
              </a:cxn>
            </a:cxnLst>
            <a:rect l="l" t="t" r="r" b="b"/>
            <a:pathLst>
              <a:path w="1371600" h="1806944">
                <a:moveTo>
                  <a:pt x="1371600" y="1806944"/>
                </a:moveTo>
                <a:cubicBezTo>
                  <a:pt x="1248833" y="963099"/>
                  <a:pt x="1126067" y="119255"/>
                  <a:pt x="897467" y="12011"/>
                </a:cubicBezTo>
                <a:cubicBezTo>
                  <a:pt x="668867" y="-95233"/>
                  <a:pt x="334433" y="534122"/>
                  <a:pt x="0" y="1163478"/>
                </a:cubicBezTo>
              </a:path>
            </a:pathLst>
          </a:custGeom>
          <a:noFill/>
          <a:ln w="38100">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ooter Placeholder 22">
            <a:extLst>
              <a:ext uri="{FF2B5EF4-FFF2-40B4-BE49-F238E27FC236}">
                <a16:creationId xmlns:a16="http://schemas.microsoft.com/office/drawing/2014/main" id="{5E23AE37-83B7-9FF0-9BCD-431043B6A7D9}"/>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18553847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941E4-F6CB-2A18-99D7-B77AF8FD4586}"/>
              </a:ext>
            </a:extLst>
          </p:cNvPr>
          <p:cNvSpPr>
            <a:spLocks noGrp="1"/>
          </p:cNvSpPr>
          <p:nvPr>
            <p:ph type="title"/>
          </p:nvPr>
        </p:nvSpPr>
        <p:spPr/>
        <p:txBody>
          <a:bodyPr/>
          <a:lstStyle/>
          <a:p>
            <a:r>
              <a:rPr lang="en-US" dirty="0"/>
              <a:t>Methods &amp; Data – Smoke Influenced Days</a:t>
            </a:r>
          </a:p>
        </p:txBody>
      </p:sp>
      <p:sp>
        <p:nvSpPr>
          <p:cNvPr id="3" name="Content Placeholder 2">
            <a:extLst>
              <a:ext uri="{FF2B5EF4-FFF2-40B4-BE49-F238E27FC236}">
                <a16:creationId xmlns:a16="http://schemas.microsoft.com/office/drawing/2014/main" id="{2E9C911A-1A17-670B-568F-2AB70FF90882}"/>
              </a:ext>
            </a:extLst>
          </p:cNvPr>
          <p:cNvSpPr>
            <a:spLocks noGrp="1"/>
          </p:cNvSpPr>
          <p:nvPr>
            <p:ph sz="half" idx="1"/>
          </p:nvPr>
        </p:nvSpPr>
        <p:spPr/>
        <p:txBody>
          <a:bodyPr>
            <a:normAutofit fontScale="92500"/>
          </a:bodyPr>
          <a:lstStyle/>
          <a:p>
            <a:r>
              <a:rPr lang="en-US" dirty="0"/>
              <a:t>Remove smoke-influenced days from the training/testing data using the method of </a:t>
            </a:r>
            <a:r>
              <a:rPr lang="en-US" u="sng" dirty="0">
                <a:solidFill>
                  <a:schemeClr val="accent5"/>
                </a:solidFill>
              </a:rPr>
              <a:t>Brey and Fischer (2016)</a:t>
            </a:r>
            <a:r>
              <a:rPr lang="en-US" dirty="0"/>
              <a:t> and others</a:t>
            </a:r>
          </a:p>
          <a:p>
            <a:r>
              <a:rPr lang="en-US" dirty="0"/>
              <a:t>2 criteria to ID a smoke-influenced day:</a:t>
            </a:r>
          </a:p>
          <a:p>
            <a:pPr marL="914400" lvl="1" indent="-457200">
              <a:buFont typeface="+mj-lt"/>
              <a:buAutoNum type="arabicPeriod"/>
            </a:pPr>
            <a:r>
              <a:rPr lang="en-US" dirty="0"/>
              <a:t>There is a HMS smoke polygon over the monitor; and </a:t>
            </a:r>
          </a:p>
          <a:p>
            <a:pPr marL="914400" lvl="1" indent="-457200">
              <a:buFont typeface="+mj-lt"/>
              <a:buAutoNum type="arabicPeriod"/>
            </a:pPr>
            <a:r>
              <a:rPr lang="en-US" dirty="0"/>
              <a:t>The PM2.5 concentration at the monitor is greater than 1</a:t>
            </a:r>
            <a:r>
              <a:rPr lang="en-US" dirty="0">
                <a:sym typeface="Symbol" panose="05050102010706020507" pitchFamily="18" charset="2"/>
              </a:rPr>
              <a:t> above the ozone-season (May-Sept) mean PM2.5 concentration</a:t>
            </a:r>
            <a:endParaRPr lang="en-US" dirty="0"/>
          </a:p>
        </p:txBody>
      </p:sp>
      <p:pic>
        <p:nvPicPr>
          <p:cNvPr id="10" name="Content Placeholder 9" descr="Map&#10;&#10;Description automatically generated">
            <a:extLst>
              <a:ext uri="{FF2B5EF4-FFF2-40B4-BE49-F238E27FC236}">
                <a16:creationId xmlns:a16="http://schemas.microsoft.com/office/drawing/2014/main" id="{4A3D84D9-9CEE-3E06-CB54-6D9777702EFF}"/>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r="56729" b="26347"/>
          <a:stretch/>
        </p:blipFill>
        <p:spPr>
          <a:xfrm>
            <a:off x="6019800" y="1561379"/>
            <a:ext cx="5868749" cy="4802187"/>
          </a:xfrm>
        </p:spPr>
      </p:pic>
      <p:sp>
        <p:nvSpPr>
          <p:cNvPr id="4" name="Footer Placeholder 3">
            <a:extLst>
              <a:ext uri="{FF2B5EF4-FFF2-40B4-BE49-F238E27FC236}">
                <a16:creationId xmlns:a16="http://schemas.microsoft.com/office/drawing/2014/main" id="{F7650B47-A96C-5B0F-631F-19F84AAEF504}"/>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1000776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4C4ABC3-721E-1413-E0BA-ACA5C72F78F5}"/>
              </a:ext>
            </a:extLst>
          </p:cNvPr>
          <p:cNvGraphicFramePr>
            <a:graphicFrameLocks noGrp="1"/>
          </p:cNvGraphicFramePr>
          <p:nvPr>
            <p:extLst>
              <p:ext uri="{D42A27DB-BD31-4B8C-83A1-F6EECF244321}">
                <p14:modId xmlns:p14="http://schemas.microsoft.com/office/powerpoint/2010/main" val="219879726"/>
              </p:ext>
            </p:extLst>
          </p:nvPr>
        </p:nvGraphicFramePr>
        <p:xfrm>
          <a:off x="69176" y="997908"/>
          <a:ext cx="8956291" cy="5276404"/>
        </p:xfrm>
        <a:graphic>
          <a:graphicData uri="http://schemas.openxmlformats.org/drawingml/2006/table">
            <a:tbl>
              <a:tblPr firstRow="1" firstCol="1" bandRow="1">
                <a:tableStyleId>{7DF18680-E054-41AD-8BC1-D1AEF772440D}</a:tableStyleId>
              </a:tblPr>
              <a:tblGrid>
                <a:gridCol w="1138948">
                  <a:extLst>
                    <a:ext uri="{9D8B030D-6E8A-4147-A177-3AD203B41FA5}">
                      <a16:colId xmlns:a16="http://schemas.microsoft.com/office/drawing/2014/main" val="1392680592"/>
                    </a:ext>
                  </a:extLst>
                </a:gridCol>
                <a:gridCol w="2002429">
                  <a:extLst>
                    <a:ext uri="{9D8B030D-6E8A-4147-A177-3AD203B41FA5}">
                      <a16:colId xmlns:a16="http://schemas.microsoft.com/office/drawing/2014/main" val="1254048111"/>
                    </a:ext>
                  </a:extLst>
                </a:gridCol>
                <a:gridCol w="2193137">
                  <a:extLst>
                    <a:ext uri="{9D8B030D-6E8A-4147-A177-3AD203B41FA5}">
                      <a16:colId xmlns:a16="http://schemas.microsoft.com/office/drawing/2014/main" val="3465845206"/>
                    </a:ext>
                  </a:extLst>
                </a:gridCol>
                <a:gridCol w="3621777">
                  <a:extLst>
                    <a:ext uri="{9D8B030D-6E8A-4147-A177-3AD203B41FA5}">
                      <a16:colId xmlns:a16="http://schemas.microsoft.com/office/drawing/2014/main" val="307330794"/>
                    </a:ext>
                  </a:extLst>
                </a:gridCol>
              </a:tblGrid>
              <a:tr h="465014">
                <a:tc>
                  <a:txBody>
                    <a:bodyPr/>
                    <a:lstStyle/>
                    <a:p>
                      <a:pPr marL="0" marR="0" algn="ctr">
                        <a:lnSpc>
                          <a:spcPct val="115000"/>
                        </a:lnSpc>
                        <a:spcBef>
                          <a:spcPts val="0"/>
                        </a:spcBef>
                        <a:spcAft>
                          <a:spcPts val="0"/>
                        </a:spcAft>
                      </a:pPr>
                      <a:r>
                        <a:rPr lang="en-US" sz="1400">
                          <a:effectLst/>
                        </a:rPr>
                        <a:t>Variable Name</a:t>
                      </a:r>
                      <a:endParaRPr lang="en-US" sz="14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400">
                          <a:effectLst/>
                        </a:rPr>
                        <a:t>Description</a:t>
                      </a:r>
                      <a:endParaRPr lang="en-US" sz="14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400">
                          <a:effectLst/>
                        </a:rPr>
                        <a:t>Source</a:t>
                      </a:r>
                      <a:endParaRPr lang="en-US" sz="14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0"/>
                        </a:spcAft>
                      </a:pPr>
                      <a:r>
                        <a:rPr lang="en-US" sz="1400">
                          <a:effectLst/>
                        </a:rPr>
                        <a:t>Justification</a:t>
                      </a:r>
                      <a:endParaRPr lang="en-US" sz="14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163246068"/>
                  </a:ext>
                </a:extLst>
              </a:tr>
              <a:tr h="645477">
                <a:tc>
                  <a:txBody>
                    <a:bodyPr/>
                    <a:lstStyle/>
                    <a:p>
                      <a:pPr marL="0" marR="0">
                        <a:lnSpc>
                          <a:spcPct val="115000"/>
                        </a:lnSpc>
                        <a:spcBef>
                          <a:spcPts val="0"/>
                        </a:spcBef>
                        <a:spcAft>
                          <a:spcPts val="0"/>
                        </a:spcAft>
                      </a:pPr>
                      <a:r>
                        <a:rPr lang="en-US" sz="1400" b="1" dirty="0">
                          <a:effectLst/>
                        </a:rPr>
                        <a:t>TMAX</a:t>
                      </a:r>
                      <a:endParaRPr lang="en-US" sz="1400" b="1" dirty="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dirty="0">
                          <a:effectLst/>
                        </a:rPr>
                        <a:t>Maximum daily temperature</a:t>
                      </a:r>
                      <a:endParaRPr lang="en-US" sz="1400" dirty="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a:effectLst/>
                        </a:rPr>
                        <a:t>NCEI Climate Data Online (</a:t>
                      </a:r>
                      <a:r>
                        <a:rPr lang="en-US" sz="1400" u="sng">
                          <a:effectLst/>
                          <a:hlinkClick r:id="rId2"/>
                        </a:rPr>
                        <a:t>data link</a:t>
                      </a:r>
                      <a:r>
                        <a:rPr lang="en-US" sz="1400">
                          <a:effectLst/>
                        </a:rPr>
                        <a:t>, </a:t>
                      </a:r>
                      <a:r>
                        <a:rPr lang="en-US" sz="1400" u="sng">
                          <a:effectLst/>
                          <a:hlinkClick r:id="rId3"/>
                        </a:rPr>
                        <a:t>documentation</a:t>
                      </a:r>
                      <a:r>
                        <a:rPr lang="en-US" sz="1400">
                          <a:effectLst/>
                        </a:rPr>
                        <a:t>)</a:t>
                      </a:r>
                      <a:endParaRPr lang="en-US" sz="14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rowSpan="3">
                  <a:txBody>
                    <a:bodyPr/>
                    <a:lstStyle/>
                    <a:p>
                      <a:pPr marL="0" marR="0">
                        <a:lnSpc>
                          <a:spcPct val="115000"/>
                        </a:lnSpc>
                        <a:spcBef>
                          <a:spcPts val="0"/>
                        </a:spcBef>
                        <a:spcAft>
                          <a:spcPts val="0"/>
                        </a:spcAft>
                      </a:pPr>
                      <a:r>
                        <a:rPr lang="en-US" sz="1200" dirty="0">
                          <a:effectLst/>
                        </a:rPr>
                        <a:t>“Variations in weather conditions play an important role in determining ozone concentrations. Ozone is more readily formed on warm, sunny days when the air is stagnant. Conversely, ozone production is more limited when it is cloudy, cool, rainy, or windy” – EPA </a:t>
                      </a:r>
                      <a:r>
                        <a:rPr lang="en-US" sz="1200" u="sng" dirty="0">
                          <a:effectLst/>
                          <a:hlinkClick r:id="rId4"/>
                        </a:rPr>
                        <a:t>Trends in Ozone Adjusted for Weather Conditions</a:t>
                      </a:r>
                      <a:endParaRPr lang="en-US" sz="1200" dirty="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54672742"/>
                  </a:ext>
                </a:extLst>
              </a:tr>
              <a:tr h="465014">
                <a:tc>
                  <a:txBody>
                    <a:bodyPr/>
                    <a:lstStyle/>
                    <a:p>
                      <a:pPr marL="0" marR="0">
                        <a:lnSpc>
                          <a:spcPct val="115000"/>
                        </a:lnSpc>
                        <a:spcBef>
                          <a:spcPts val="0"/>
                        </a:spcBef>
                        <a:spcAft>
                          <a:spcPts val="0"/>
                        </a:spcAft>
                      </a:pPr>
                      <a:r>
                        <a:rPr lang="en-US" sz="1400">
                          <a:effectLst/>
                        </a:rPr>
                        <a:t>RHUM</a:t>
                      </a:r>
                      <a:endParaRPr lang="en-US" sz="14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dirty="0">
                          <a:effectLst/>
                        </a:rPr>
                        <a:t>Average daily relative humidity</a:t>
                      </a:r>
                      <a:endParaRPr lang="en-US" sz="1400" dirty="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a:effectLst/>
                        </a:rPr>
                        <a:t>NCEI CDO</a:t>
                      </a:r>
                      <a:endParaRPr lang="en-US" sz="14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vMerge="1">
                  <a:txBody>
                    <a:bodyPr/>
                    <a:lstStyle/>
                    <a:p>
                      <a:endParaRPr lang="en-US"/>
                    </a:p>
                  </a:txBody>
                  <a:tcPr/>
                </a:tc>
                <a:extLst>
                  <a:ext uri="{0D108BD9-81ED-4DB2-BD59-A6C34878D82A}">
                    <a16:rowId xmlns:a16="http://schemas.microsoft.com/office/drawing/2014/main" val="1400032800"/>
                  </a:ext>
                </a:extLst>
              </a:tr>
              <a:tr h="465014">
                <a:tc>
                  <a:txBody>
                    <a:bodyPr/>
                    <a:lstStyle/>
                    <a:p>
                      <a:pPr marL="0" marR="0">
                        <a:lnSpc>
                          <a:spcPct val="115000"/>
                        </a:lnSpc>
                        <a:spcBef>
                          <a:spcPts val="0"/>
                        </a:spcBef>
                        <a:spcAft>
                          <a:spcPts val="0"/>
                        </a:spcAft>
                      </a:pPr>
                      <a:r>
                        <a:rPr lang="en-US" sz="1400" dirty="0">
                          <a:effectLst/>
                        </a:rPr>
                        <a:t>WINDSPD</a:t>
                      </a:r>
                      <a:endParaRPr lang="en-US" sz="1400" dirty="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a:effectLst/>
                        </a:rPr>
                        <a:t>Average daily sustained windspeed</a:t>
                      </a:r>
                      <a:endParaRPr lang="en-US" sz="14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a:effectLst/>
                        </a:rPr>
                        <a:t>NCEI CDO</a:t>
                      </a:r>
                      <a:endParaRPr lang="en-US" sz="14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vMerge="1">
                  <a:txBody>
                    <a:bodyPr/>
                    <a:lstStyle/>
                    <a:p>
                      <a:endParaRPr lang="en-US"/>
                    </a:p>
                  </a:txBody>
                  <a:tcPr/>
                </a:tc>
                <a:extLst>
                  <a:ext uri="{0D108BD9-81ED-4DB2-BD59-A6C34878D82A}">
                    <a16:rowId xmlns:a16="http://schemas.microsoft.com/office/drawing/2014/main" val="149806427"/>
                  </a:ext>
                </a:extLst>
              </a:tr>
              <a:tr h="658309">
                <a:tc>
                  <a:txBody>
                    <a:bodyPr/>
                    <a:lstStyle/>
                    <a:p>
                      <a:pPr marL="0" marR="0">
                        <a:lnSpc>
                          <a:spcPct val="115000"/>
                        </a:lnSpc>
                        <a:spcBef>
                          <a:spcPts val="0"/>
                        </a:spcBef>
                        <a:spcAft>
                          <a:spcPts val="0"/>
                        </a:spcAft>
                      </a:pPr>
                      <a:r>
                        <a:rPr lang="en-US" sz="1400" i="1" strike="sngStrike" dirty="0">
                          <a:solidFill>
                            <a:schemeClr val="bg1">
                              <a:lumMod val="50000"/>
                            </a:schemeClr>
                          </a:solidFill>
                          <a:effectLst/>
                        </a:rPr>
                        <a:t>WINDDIR</a:t>
                      </a:r>
                      <a:endParaRPr lang="en-US" sz="1400" i="1" strike="sngStrike" dirty="0">
                        <a:solidFill>
                          <a:schemeClr val="bg1">
                            <a:lumMod val="50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i="1" strike="sngStrike" dirty="0">
                          <a:solidFill>
                            <a:schemeClr val="bg1">
                              <a:lumMod val="50000"/>
                            </a:schemeClr>
                          </a:solidFill>
                          <a:effectLst/>
                        </a:rPr>
                        <a:t>Average wind direction (8-point compass)</a:t>
                      </a:r>
                      <a:endParaRPr lang="en-US" sz="1400" i="1" strike="sngStrike" dirty="0">
                        <a:solidFill>
                          <a:schemeClr val="bg1">
                            <a:lumMod val="50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i="1" strike="sngStrike">
                          <a:solidFill>
                            <a:schemeClr val="bg1">
                              <a:lumMod val="50000"/>
                            </a:schemeClr>
                          </a:solidFill>
                          <a:effectLst/>
                        </a:rPr>
                        <a:t>NCEI CDO</a:t>
                      </a:r>
                      <a:endParaRPr lang="en-US" sz="1400" i="1" strike="sngStrike">
                        <a:solidFill>
                          <a:schemeClr val="bg1">
                            <a:lumMod val="50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200" i="1" strike="sngStrike" dirty="0">
                          <a:solidFill>
                            <a:schemeClr val="bg1">
                              <a:lumMod val="50000"/>
                            </a:schemeClr>
                          </a:solidFill>
                          <a:effectLst/>
                        </a:rPr>
                        <a:t>Wind direction may provide information on transport of ozone precursors from stationary sources</a:t>
                      </a:r>
                      <a:endParaRPr lang="en-US" sz="1200" i="1" strike="sngStrike" dirty="0">
                        <a:solidFill>
                          <a:schemeClr val="bg1">
                            <a:lumMod val="50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245391602"/>
                  </a:ext>
                </a:extLst>
              </a:tr>
              <a:tr h="649275">
                <a:tc>
                  <a:txBody>
                    <a:bodyPr/>
                    <a:lstStyle/>
                    <a:p>
                      <a:pPr marL="0" marR="0">
                        <a:lnSpc>
                          <a:spcPct val="115000"/>
                        </a:lnSpc>
                        <a:spcBef>
                          <a:spcPts val="0"/>
                        </a:spcBef>
                        <a:spcAft>
                          <a:spcPts val="0"/>
                        </a:spcAft>
                      </a:pPr>
                      <a:r>
                        <a:rPr lang="en-US" sz="1400">
                          <a:effectLst/>
                        </a:rPr>
                        <a:t>SWALL</a:t>
                      </a:r>
                      <a:endParaRPr lang="en-US" sz="14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a:effectLst/>
                        </a:rPr>
                        <a:t>Daily average downward surface shortwave flux</a:t>
                      </a:r>
                      <a:endParaRPr lang="en-US" sz="14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a:effectLst/>
                        </a:rPr>
                        <a:t>CERES SYN1deg (</a:t>
                      </a:r>
                      <a:r>
                        <a:rPr lang="en-US" sz="1400" u="sng">
                          <a:effectLst/>
                          <a:hlinkClick r:id="rId5"/>
                        </a:rPr>
                        <a:t>data link</a:t>
                      </a:r>
                      <a:r>
                        <a:rPr lang="en-US" sz="1400">
                          <a:effectLst/>
                        </a:rPr>
                        <a:t>)</a:t>
                      </a:r>
                      <a:endParaRPr lang="en-US" sz="14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200" dirty="0">
                          <a:effectLst/>
                        </a:rPr>
                        <a:t>See justification for TMAX, above</a:t>
                      </a:r>
                      <a:endParaRPr lang="en-US" sz="1200" dirty="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223735248"/>
                  </a:ext>
                </a:extLst>
              </a:tr>
              <a:tr h="465014">
                <a:tc>
                  <a:txBody>
                    <a:bodyPr/>
                    <a:lstStyle/>
                    <a:p>
                      <a:pPr marL="0" marR="0">
                        <a:lnSpc>
                          <a:spcPct val="115000"/>
                        </a:lnSpc>
                        <a:spcBef>
                          <a:spcPts val="0"/>
                        </a:spcBef>
                        <a:spcAft>
                          <a:spcPts val="0"/>
                        </a:spcAft>
                      </a:pPr>
                      <a:r>
                        <a:rPr lang="en-US" sz="1400" i="1" strike="sngStrike">
                          <a:solidFill>
                            <a:schemeClr val="bg1">
                              <a:lumMod val="50000"/>
                            </a:schemeClr>
                          </a:solidFill>
                          <a:effectLst/>
                        </a:rPr>
                        <a:t>CLDFRC</a:t>
                      </a:r>
                      <a:endParaRPr lang="en-US" sz="1400" i="1" strike="sngStrike">
                        <a:solidFill>
                          <a:schemeClr val="bg1">
                            <a:lumMod val="50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i="1" strike="sngStrike">
                          <a:solidFill>
                            <a:schemeClr val="bg1">
                              <a:lumMod val="50000"/>
                            </a:schemeClr>
                          </a:solidFill>
                          <a:effectLst/>
                        </a:rPr>
                        <a:t>Daily average cloud fraction</a:t>
                      </a:r>
                      <a:endParaRPr lang="en-US" sz="1400" i="1" strike="sngStrike">
                        <a:solidFill>
                          <a:schemeClr val="bg1">
                            <a:lumMod val="50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i="1" strike="sngStrike">
                          <a:solidFill>
                            <a:schemeClr val="bg1">
                              <a:lumMod val="50000"/>
                            </a:schemeClr>
                          </a:solidFill>
                          <a:effectLst/>
                        </a:rPr>
                        <a:t>CERES SYN1deg</a:t>
                      </a:r>
                      <a:endParaRPr lang="en-US" sz="1400" i="1" strike="sngStrike">
                        <a:solidFill>
                          <a:schemeClr val="bg1">
                            <a:lumMod val="50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200" i="1" strike="sngStrike" dirty="0">
                          <a:solidFill>
                            <a:schemeClr val="bg1">
                              <a:lumMod val="50000"/>
                            </a:schemeClr>
                          </a:solidFill>
                          <a:effectLst/>
                        </a:rPr>
                        <a:t>See justification for TMAX, above</a:t>
                      </a:r>
                      <a:endParaRPr lang="en-US" sz="1200" i="1" strike="sngStrike" dirty="0">
                        <a:solidFill>
                          <a:schemeClr val="bg1">
                            <a:lumMod val="50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968334791"/>
                  </a:ext>
                </a:extLst>
              </a:tr>
              <a:tr h="465014">
                <a:tc>
                  <a:txBody>
                    <a:bodyPr/>
                    <a:lstStyle/>
                    <a:p>
                      <a:pPr marL="0" marR="0">
                        <a:lnSpc>
                          <a:spcPct val="115000"/>
                        </a:lnSpc>
                        <a:spcBef>
                          <a:spcPts val="0"/>
                        </a:spcBef>
                        <a:spcAft>
                          <a:spcPts val="0"/>
                        </a:spcAft>
                      </a:pPr>
                      <a:r>
                        <a:rPr lang="en-US" sz="1400" strike="sngStrike">
                          <a:solidFill>
                            <a:schemeClr val="bg1">
                              <a:lumMod val="50000"/>
                            </a:schemeClr>
                          </a:solidFill>
                          <a:effectLst/>
                        </a:rPr>
                        <a:t>DAYOFWEEK</a:t>
                      </a:r>
                      <a:endParaRPr lang="en-US" sz="1400" strike="sngStrike">
                        <a:solidFill>
                          <a:schemeClr val="bg1">
                            <a:lumMod val="50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strike="sngStrike">
                          <a:solidFill>
                            <a:schemeClr val="bg1">
                              <a:lumMod val="50000"/>
                            </a:schemeClr>
                          </a:solidFill>
                          <a:effectLst/>
                        </a:rPr>
                        <a:t>Monday, Tuesday, etc.</a:t>
                      </a:r>
                      <a:endParaRPr lang="en-US" sz="1400" strike="sngStrike">
                        <a:solidFill>
                          <a:schemeClr val="bg1">
                            <a:lumMod val="50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strike="sngStrike">
                          <a:solidFill>
                            <a:schemeClr val="bg1">
                              <a:lumMod val="50000"/>
                            </a:schemeClr>
                          </a:solidFill>
                          <a:effectLst/>
                        </a:rPr>
                        <a:t>N/A</a:t>
                      </a:r>
                      <a:endParaRPr lang="en-US" sz="1400" strike="sngStrike">
                        <a:solidFill>
                          <a:schemeClr val="bg1">
                            <a:lumMod val="50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200" strike="sngStrike" dirty="0">
                          <a:solidFill>
                            <a:schemeClr val="bg1">
                              <a:lumMod val="50000"/>
                            </a:schemeClr>
                          </a:solidFill>
                          <a:effectLst/>
                        </a:rPr>
                        <a:t>Accounts for weekly cycle in the emission of ozone precursors</a:t>
                      </a:r>
                      <a:endParaRPr lang="en-US" sz="1200" strike="sngStrike" dirty="0">
                        <a:solidFill>
                          <a:schemeClr val="bg1">
                            <a:lumMod val="50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88516815"/>
                  </a:ext>
                </a:extLst>
              </a:tr>
              <a:tr h="465014">
                <a:tc>
                  <a:txBody>
                    <a:bodyPr/>
                    <a:lstStyle/>
                    <a:p>
                      <a:pPr marL="0" marR="0">
                        <a:lnSpc>
                          <a:spcPct val="115000"/>
                        </a:lnSpc>
                        <a:spcBef>
                          <a:spcPts val="0"/>
                        </a:spcBef>
                        <a:spcAft>
                          <a:spcPts val="0"/>
                        </a:spcAft>
                      </a:pPr>
                      <a:r>
                        <a:rPr lang="en-US" sz="1400">
                          <a:effectLst/>
                        </a:rPr>
                        <a:t>DAYOFYEAR</a:t>
                      </a:r>
                      <a:endParaRPr lang="en-US" sz="14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a:effectLst/>
                        </a:rPr>
                        <a:t>Julian day of the year</a:t>
                      </a:r>
                      <a:endParaRPr lang="en-US" sz="14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a:effectLst/>
                        </a:rPr>
                        <a:t>N/A</a:t>
                      </a:r>
                      <a:endParaRPr lang="en-US" sz="140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200" dirty="0">
                          <a:effectLst/>
                        </a:rPr>
                        <a:t>Accounts for seasonal cycle in the emission of ozone precursors</a:t>
                      </a:r>
                      <a:endParaRPr lang="en-US" sz="1200" dirty="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51499612"/>
                  </a:ext>
                </a:extLst>
              </a:tr>
              <a:tr h="465014">
                <a:tc>
                  <a:txBody>
                    <a:bodyPr/>
                    <a:lstStyle/>
                    <a:p>
                      <a:pPr marL="0" marR="0">
                        <a:lnSpc>
                          <a:spcPct val="115000"/>
                        </a:lnSpc>
                        <a:spcBef>
                          <a:spcPts val="0"/>
                        </a:spcBef>
                        <a:spcAft>
                          <a:spcPts val="0"/>
                        </a:spcAft>
                      </a:pPr>
                      <a:r>
                        <a:rPr lang="en-US" sz="1400" strike="sngStrike">
                          <a:solidFill>
                            <a:schemeClr val="bg1">
                              <a:lumMod val="50000"/>
                            </a:schemeClr>
                          </a:solidFill>
                          <a:effectLst/>
                        </a:rPr>
                        <a:t>YEAR</a:t>
                      </a:r>
                      <a:endParaRPr lang="en-US" sz="1400" strike="sngStrike">
                        <a:solidFill>
                          <a:schemeClr val="bg1">
                            <a:lumMod val="50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strike="sngStrike" dirty="0">
                          <a:solidFill>
                            <a:schemeClr val="bg1">
                              <a:lumMod val="50000"/>
                            </a:schemeClr>
                          </a:solidFill>
                          <a:effectLst/>
                        </a:rPr>
                        <a:t>N/A</a:t>
                      </a:r>
                      <a:endParaRPr lang="en-US" sz="1400" strike="sngStrike" dirty="0">
                        <a:solidFill>
                          <a:schemeClr val="bg1">
                            <a:lumMod val="50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400" strike="sngStrike">
                          <a:solidFill>
                            <a:schemeClr val="bg1">
                              <a:lumMod val="50000"/>
                            </a:schemeClr>
                          </a:solidFill>
                          <a:effectLst/>
                        </a:rPr>
                        <a:t>N/A</a:t>
                      </a:r>
                      <a:endParaRPr lang="en-US" sz="1400" strike="sngStrike">
                        <a:solidFill>
                          <a:schemeClr val="bg1">
                            <a:lumMod val="50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0"/>
                        </a:spcBef>
                        <a:spcAft>
                          <a:spcPts val="0"/>
                        </a:spcAft>
                      </a:pPr>
                      <a:r>
                        <a:rPr lang="en-US" sz="1200" strike="sngStrike" dirty="0">
                          <a:solidFill>
                            <a:schemeClr val="bg1">
                              <a:lumMod val="50000"/>
                            </a:schemeClr>
                          </a:solidFill>
                          <a:effectLst/>
                        </a:rPr>
                        <a:t>Accounts for possible trends in ozone concentrations over several years</a:t>
                      </a:r>
                      <a:endParaRPr lang="en-US" sz="1200" strike="sngStrike" dirty="0">
                        <a:solidFill>
                          <a:schemeClr val="bg1">
                            <a:lumMod val="50000"/>
                          </a:schemeClr>
                        </a:solidFill>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082377320"/>
                  </a:ext>
                </a:extLst>
              </a:tr>
            </a:tbl>
          </a:graphicData>
        </a:graphic>
      </p:graphicFrame>
      <p:sp>
        <p:nvSpPr>
          <p:cNvPr id="3" name="Title 1">
            <a:extLst>
              <a:ext uri="{FF2B5EF4-FFF2-40B4-BE49-F238E27FC236}">
                <a16:creationId xmlns:a16="http://schemas.microsoft.com/office/drawing/2014/main" id="{9056CC6F-7A08-6587-6097-3583A42C8120}"/>
              </a:ext>
            </a:extLst>
          </p:cNvPr>
          <p:cNvSpPr txBox="1">
            <a:spLocks/>
          </p:cNvSpPr>
          <p:nvPr/>
        </p:nvSpPr>
        <p:spPr>
          <a:xfrm>
            <a:off x="838200" y="245533"/>
            <a:ext cx="10515600" cy="681037"/>
          </a:xfrm>
          <a:prstGeom prst="rect">
            <a:avLst/>
          </a:prstGeom>
        </p:spPr>
        <p:txBody>
          <a:bodyPr anchor="t">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Methods &amp; Data - Regression Model Variables</a:t>
            </a:r>
          </a:p>
        </p:txBody>
      </p:sp>
      <p:sp>
        <p:nvSpPr>
          <p:cNvPr id="4" name="Rectangle: Folded Corner 3">
            <a:extLst>
              <a:ext uri="{FF2B5EF4-FFF2-40B4-BE49-F238E27FC236}">
                <a16:creationId xmlns:a16="http://schemas.microsoft.com/office/drawing/2014/main" id="{1EDC09DD-F80E-9B67-F806-DA727298FC89}"/>
              </a:ext>
            </a:extLst>
          </p:cNvPr>
          <p:cNvSpPr/>
          <p:nvPr/>
        </p:nvSpPr>
        <p:spPr>
          <a:xfrm rot="20945347">
            <a:off x="9382186" y="4023879"/>
            <a:ext cx="2157795" cy="1765328"/>
          </a:xfrm>
          <a:prstGeom prst="foldedCorner">
            <a:avLst/>
          </a:prstGeo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i="1" dirty="0"/>
              <a:t>Additional variables were considered, but were not found to be important…</a:t>
            </a:r>
          </a:p>
        </p:txBody>
      </p:sp>
      <p:sp>
        <p:nvSpPr>
          <p:cNvPr id="5" name="Footer Placeholder 4">
            <a:extLst>
              <a:ext uri="{FF2B5EF4-FFF2-40B4-BE49-F238E27FC236}">
                <a16:creationId xmlns:a16="http://schemas.microsoft.com/office/drawing/2014/main" id="{4237A615-DB30-933D-E588-2C535ADD5E52}"/>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3496529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D1048-204B-BAC9-2C02-273D8358C3CE}"/>
              </a:ext>
            </a:extLst>
          </p:cNvPr>
          <p:cNvSpPr>
            <a:spLocks noGrp="1"/>
          </p:cNvSpPr>
          <p:nvPr>
            <p:ph type="title"/>
          </p:nvPr>
        </p:nvSpPr>
        <p:spPr>
          <a:xfrm>
            <a:off x="838200" y="0"/>
            <a:ext cx="10515600" cy="681037"/>
          </a:xfrm>
        </p:spPr>
        <p:txBody>
          <a:bodyPr anchor="t">
            <a:normAutofit fontScale="90000"/>
          </a:bodyPr>
          <a:lstStyle/>
          <a:p>
            <a:r>
              <a:rPr lang="en-US" dirty="0"/>
              <a:t>Three Regression Models</a:t>
            </a:r>
          </a:p>
        </p:txBody>
      </p:sp>
      <mc:AlternateContent xmlns:mc="http://schemas.openxmlformats.org/markup-compatibility/2006" xmlns:a14="http://schemas.microsoft.com/office/drawing/2010/main">
        <mc:Choice Requires="a14">
          <p:graphicFrame>
            <p:nvGraphicFramePr>
              <p:cNvPr id="4" name="Content Placeholder 3">
                <a:extLst>
                  <a:ext uri="{FF2B5EF4-FFF2-40B4-BE49-F238E27FC236}">
                    <a16:creationId xmlns:a16="http://schemas.microsoft.com/office/drawing/2014/main" id="{D3FAA5D7-8CAF-F7F1-9A94-1D8B96F3B1D9}"/>
                  </a:ext>
                </a:extLst>
              </p:cNvPr>
              <p:cNvGraphicFramePr>
                <a:graphicFrameLocks noGrp="1"/>
              </p:cNvGraphicFramePr>
              <p:nvPr>
                <p:ph idx="1"/>
                <p:extLst>
                  <p:ext uri="{D42A27DB-BD31-4B8C-83A1-F6EECF244321}">
                    <p14:modId xmlns:p14="http://schemas.microsoft.com/office/powerpoint/2010/main" val="3076177024"/>
                  </p:ext>
                </p:extLst>
              </p:nvPr>
            </p:nvGraphicFramePr>
            <p:xfrm>
              <a:off x="0" y="541867"/>
              <a:ext cx="12192000" cy="58144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xmlns="">
          <p:graphicFrame>
            <p:nvGraphicFramePr>
              <p:cNvPr id="4" name="Content Placeholder 3">
                <a:extLst>
                  <a:ext uri="{FF2B5EF4-FFF2-40B4-BE49-F238E27FC236}">
                    <a16:creationId xmlns:a16="http://schemas.microsoft.com/office/drawing/2014/main" id="{D3FAA5D7-8CAF-F7F1-9A94-1D8B96F3B1D9}"/>
                  </a:ext>
                </a:extLst>
              </p:cNvPr>
              <p:cNvGraphicFramePr>
                <a:graphicFrameLocks noGrp="1"/>
              </p:cNvGraphicFramePr>
              <p:nvPr>
                <p:ph idx="1"/>
                <p:extLst>
                  <p:ext uri="{D42A27DB-BD31-4B8C-83A1-F6EECF244321}">
                    <p14:modId xmlns:p14="http://schemas.microsoft.com/office/powerpoint/2010/main" val="3076177024"/>
                  </p:ext>
                </p:extLst>
              </p:nvPr>
            </p:nvGraphicFramePr>
            <p:xfrm>
              <a:off x="0" y="541867"/>
              <a:ext cx="12192000" cy="581448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mc:Fallback>
      </mc:AlternateContent>
      <p:sp>
        <p:nvSpPr>
          <p:cNvPr id="5" name="Rectangle: Folded Corner 4">
            <a:extLst>
              <a:ext uri="{FF2B5EF4-FFF2-40B4-BE49-F238E27FC236}">
                <a16:creationId xmlns:a16="http://schemas.microsoft.com/office/drawing/2014/main" id="{5107A940-06C1-FB37-64EE-78ADB4765517}"/>
              </a:ext>
            </a:extLst>
          </p:cNvPr>
          <p:cNvSpPr/>
          <p:nvPr/>
        </p:nvSpPr>
        <p:spPr>
          <a:xfrm rot="20945347">
            <a:off x="371319" y="3629783"/>
            <a:ext cx="2011607" cy="1073889"/>
          </a:xfrm>
          <a:prstGeom prst="foldedCorner">
            <a:avLst/>
          </a:prstGeo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400" i="1" dirty="0"/>
              <a:t>It turns out that the </a:t>
            </a:r>
            <a:r>
              <a:rPr lang="en-US" sz="1400" b="1" i="1" dirty="0"/>
              <a:t>GAM</a:t>
            </a:r>
            <a:r>
              <a:rPr lang="en-US" sz="1400" i="1" dirty="0"/>
              <a:t> works the best in this study of the three models explored…</a:t>
            </a:r>
          </a:p>
        </p:txBody>
      </p:sp>
      <p:sp>
        <p:nvSpPr>
          <p:cNvPr id="3" name="Footer Placeholder 2">
            <a:extLst>
              <a:ext uri="{FF2B5EF4-FFF2-40B4-BE49-F238E27FC236}">
                <a16:creationId xmlns:a16="http://schemas.microsoft.com/office/drawing/2014/main" id="{5690365A-D9F5-5339-F50A-F1EB08892623}"/>
              </a:ext>
            </a:extLst>
          </p:cNvPr>
          <p:cNvSpPr>
            <a:spLocks noGrp="1"/>
          </p:cNvSpPr>
          <p:nvPr>
            <p:ph type="ftr" sz="quarter" idx="11"/>
          </p:nvPr>
        </p:nvSpPr>
        <p:spPr/>
        <p:txBody>
          <a:bodyPr/>
          <a:lstStyle/>
          <a:p>
            <a:r>
              <a:rPr lang="en-US"/>
              <a:t>INTERNAL EPA USE ONLY</a:t>
            </a:r>
          </a:p>
        </p:txBody>
      </p:sp>
    </p:spTree>
    <p:extLst>
      <p:ext uri="{BB962C8B-B14F-4D97-AF65-F5344CB8AC3E}">
        <p14:creationId xmlns:p14="http://schemas.microsoft.com/office/powerpoint/2010/main" val="35463442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tos">
      <a:majorFont>
        <a:latin typeface="Aptos"/>
        <a:ea typeface=""/>
        <a:cs typeface=""/>
      </a:majorFont>
      <a:minorFont>
        <a:latin typeface="Apt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3859</TotalTime>
  <Words>1630</Words>
  <Application>Microsoft Office PowerPoint</Application>
  <PresentationFormat>Widescreen</PresentationFormat>
  <Paragraphs>231</Paragraphs>
  <Slides>24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Aptos</vt:lpstr>
      <vt:lpstr>Aptos Mono</vt:lpstr>
      <vt:lpstr>Arial</vt:lpstr>
      <vt:lpstr>Calibri</vt:lpstr>
      <vt:lpstr>Cambria Math</vt:lpstr>
      <vt:lpstr>Symbol</vt:lpstr>
      <vt:lpstr>Office Theme</vt:lpstr>
      <vt:lpstr>Statistical Regression Modeling of Ozone in St. Louis</vt:lpstr>
      <vt:lpstr>Motivation</vt:lpstr>
      <vt:lpstr>Simple Example</vt:lpstr>
      <vt:lpstr>Methods &amp; Data</vt:lpstr>
      <vt:lpstr>PowerPoint Presentation</vt:lpstr>
      <vt:lpstr>Methods &amp; Data</vt:lpstr>
      <vt:lpstr>Methods &amp; Data – Smoke Influenced Days</vt:lpstr>
      <vt:lpstr>PowerPoint Presentation</vt:lpstr>
      <vt:lpstr>Three Regression Models</vt:lpstr>
      <vt:lpstr>Model Results (Testing Data)</vt:lpstr>
      <vt:lpstr>GAM Interpretation</vt:lpstr>
      <vt:lpstr>From the guidance…</vt:lpstr>
      <vt:lpstr>GAM Prediction 2023 Ozone Season</vt:lpstr>
      <vt:lpstr>GAM Prediction 2023 Ozone Season</vt:lpstr>
      <vt:lpstr>Analysis of top 5%-ile of residuals</vt:lpstr>
      <vt:lpstr>Matching Day Analysis</vt:lpstr>
      <vt:lpstr>PowerPoint Presentation</vt:lpstr>
      <vt:lpstr>PowerPoint Presentation</vt:lpstr>
      <vt:lpstr>Next Steps</vt:lpstr>
      <vt:lpstr>References and Links</vt:lpstr>
      <vt:lpstr>GAM with Additional Variables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Statistical Regression Modeling of Ozone in St. Louis</dc:title>
  <dc:creator>Needham, Michael</dc:creator>
  <cp:lastModifiedBy>Baker, Kirk</cp:lastModifiedBy>
  <cp:revision>2</cp:revision>
  <dcterms:created xsi:type="dcterms:W3CDTF">2024-01-09T17:19:22Z</dcterms:created>
  <dcterms:modified xsi:type="dcterms:W3CDTF">2024-10-09T01:45:35Z</dcterms:modified>
</cp:coreProperties>
</file>